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256" r:id="rId3"/>
    <p:sldId id="258" r:id="rId4"/>
    <p:sldId id="419" r:id="rId5"/>
    <p:sldId id="375" r:id="rId6"/>
    <p:sldId id="376" r:id="rId7"/>
    <p:sldId id="420" r:id="rId8"/>
    <p:sldId id="311" r:id="rId9"/>
    <p:sldId id="316" r:id="rId10"/>
    <p:sldId id="463" r:id="rId11"/>
    <p:sldId id="462" r:id="rId12"/>
    <p:sldId id="317" r:id="rId13"/>
    <p:sldId id="466" r:id="rId14"/>
    <p:sldId id="501" r:id="rId15"/>
    <p:sldId id="568" r:id="rId16"/>
    <p:sldId id="263" r:id="rId17"/>
    <p:sldId id="569" r:id="rId18"/>
    <p:sldId id="572" r:id="rId19"/>
    <p:sldId id="570" r:id="rId20"/>
    <p:sldId id="571" r:id="rId21"/>
    <p:sldId id="536" r:id="rId22"/>
    <p:sldId id="284" r:id="rId23"/>
    <p:sldId id="587" r:id="rId24"/>
    <p:sldId id="354" r:id="rId25"/>
    <p:sldId id="583" r:id="rId26"/>
    <p:sldId id="586" r:id="rId27"/>
    <p:sldId id="581" r:id="rId28"/>
    <p:sldId id="366" r:id="rId2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76" autoAdjust="0"/>
    <p:restoredTop sz="94454" autoAdjust="0"/>
  </p:normalViewPr>
  <p:slideViewPr>
    <p:cSldViewPr>
      <p:cViewPr>
        <p:scale>
          <a:sx n="86" d="100"/>
          <a:sy n="86" d="100"/>
        </p:scale>
        <p:origin x="-414" y="-294"/>
      </p:cViewPr>
      <p:guideLst>
        <p:guide orient="horz" pos="1672"/>
        <p:guide pos="2954"/>
      </p:guideLst>
    </p:cSldViewPr>
  </p:slideViewPr>
  <p:notesTextViewPr>
    <p:cViewPr>
      <p:scale>
        <a:sx n="50" d="100"/>
        <a:sy n="50" d="100"/>
      </p:scale>
      <p:origin x="0" y="0"/>
    </p:cViewPr>
  </p:notesTextViewPr>
  <p:sorterViewPr>
    <p:cViewPr>
      <p:scale>
        <a:sx n="60" d="100"/>
        <a:sy n="60" d="100"/>
      </p:scale>
      <p:origin x="0" y="0"/>
    </p:cViewPr>
  </p:sorterViewPr>
  <p:notesViewPr>
    <p:cSldViewPr>
      <p:cViewPr varScale="1">
        <p:scale>
          <a:sx n="56" d="100"/>
          <a:sy n="56" d="100"/>
        </p:scale>
        <p:origin x="-2886" y="-84"/>
      </p:cViewPr>
      <p:guideLst>
        <p:guide orient="horz" pos="2973"/>
        <p:guide pos="2215"/>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BC5CA70-827F-4FAB-A44D-394929EE155D}"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B1E348-9B98-4937-8D7D-7D021600B44A}"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1DA247-81B3-4459-A49D-54BD61F5A19C}"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5E5B98-2B3E-4533-9F58-85B0B4B1991F}" type="slidenum">
              <a:rPr lang="en-US" smtClean="0"/>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3" name="Picture Placeholder 3"/>
          <p:cNvSpPr>
            <a:spLocks noGrp="1"/>
          </p:cNvSpPr>
          <p:nvPr>
            <p:ph type="pic" sz="quarter" idx="10"/>
          </p:nvPr>
        </p:nvSpPr>
        <p:spPr>
          <a:xfrm>
            <a:off x="533400" y="1352550"/>
            <a:ext cx="8077202" cy="2209800"/>
          </a:xfrm>
        </p:spPr>
        <p:txBody>
          <a:bodyPr/>
          <a:lstStyle/>
          <a:p>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3" name="Picture Placeholder 3"/>
          <p:cNvSpPr>
            <a:spLocks noGrp="1"/>
          </p:cNvSpPr>
          <p:nvPr>
            <p:ph type="pic" sz="quarter" idx="10"/>
          </p:nvPr>
        </p:nvSpPr>
        <p:spPr>
          <a:xfrm>
            <a:off x="685800" y="1352550"/>
            <a:ext cx="4114800" cy="3200400"/>
          </a:xfrm>
        </p:spPr>
        <p:txBody>
          <a:bodyPr/>
          <a:lstStyle/>
          <a:p>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3" name="Picture Placeholder 3"/>
          <p:cNvSpPr>
            <a:spLocks noGrp="1"/>
          </p:cNvSpPr>
          <p:nvPr>
            <p:ph type="pic" sz="quarter" idx="10"/>
          </p:nvPr>
        </p:nvSpPr>
        <p:spPr>
          <a:xfrm>
            <a:off x="3378958" y="1504950"/>
            <a:ext cx="5765042" cy="2209800"/>
          </a:xfrm>
        </p:spPr>
        <p:txBody>
          <a:bodyPr/>
          <a:lstStyle/>
          <a:p>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grpSp>
        <p:nvGrpSpPr>
          <p:cNvPr id="8" name="Group 7"/>
          <p:cNvGrpSpPr/>
          <p:nvPr userDrawn="1"/>
        </p:nvGrpSpPr>
        <p:grpSpPr>
          <a:xfrm>
            <a:off x="4800600" y="-95249"/>
            <a:ext cx="4667516" cy="5451167"/>
            <a:chOff x="4800600" y="-95250"/>
            <a:chExt cx="4667516" cy="5451167"/>
          </a:xfrm>
        </p:grpSpPr>
        <p:sp>
          <p:nvSpPr>
            <p:cNvPr id="9" name="Freeform 8"/>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0" name="Freeform 9"/>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4" name="Freeform 13"/>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5" name="Freeform 14"/>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6" name="Freeform 15"/>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7" name="Freeform 16"/>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20" name="Freeform 19"/>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1" name="Freeform 20"/>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3" name="Picture Placeholder 3"/>
          <p:cNvSpPr>
            <a:spLocks noGrp="1"/>
          </p:cNvSpPr>
          <p:nvPr>
            <p:ph type="pic" sz="quarter" idx="10"/>
          </p:nvPr>
        </p:nvSpPr>
        <p:spPr>
          <a:xfrm>
            <a:off x="4572000" y="1428751"/>
            <a:ext cx="4572000" cy="2362200"/>
          </a:xfrm>
        </p:spPr>
        <p:txBody>
          <a:bodyPr/>
          <a:lstStyle/>
          <a:p>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3" name="Picture Placeholder 3"/>
          <p:cNvSpPr>
            <a:spLocks noGrp="1"/>
          </p:cNvSpPr>
          <p:nvPr>
            <p:ph type="pic" sz="quarter" idx="10"/>
          </p:nvPr>
        </p:nvSpPr>
        <p:spPr>
          <a:xfrm>
            <a:off x="0" y="-1"/>
            <a:ext cx="9144000" cy="3611563"/>
          </a:xfrm>
        </p:spPr>
        <p:txBody>
          <a:bodyPr/>
          <a:lstStyle/>
          <a:p>
            <a:endParaRPr lang="en-US"/>
          </a:p>
        </p:txBody>
      </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grpSp>
        <p:nvGrpSpPr>
          <p:cNvPr id="8" name="Group 7"/>
          <p:cNvGrpSpPr/>
          <p:nvPr userDrawn="1"/>
        </p:nvGrpSpPr>
        <p:grpSpPr>
          <a:xfrm>
            <a:off x="6172204" y="-19049"/>
            <a:ext cx="3008109" cy="3513155"/>
            <a:chOff x="4800600" y="-95250"/>
            <a:chExt cx="4667516" cy="5451167"/>
          </a:xfrm>
        </p:grpSpPr>
        <p:sp>
          <p:nvSpPr>
            <p:cNvPr id="9" name="Freeform 8"/>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0" name="Freeform 9"/>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1" name="Freeform 10"/>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2" name="Freeform 11"/>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4" name="Freeform 13"/>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5" name="Freeform 14"/>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6" name="Freeform 15"/>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7" name="Freeform 16"/>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grpSp>
        <p:nvGrpSpPr>
          <p:cNvPr id="20" name="Group 19"/>
          <p:cNvGrpSpPr/>
          <p:nvPr userDrawn="1"/>
        </p:nvGrpSpPr>
        <p:grpSpPr>
          <a:xfrm>
            <a:off x="1" y="1649397"/>
            <a:ext cx="3008109" cy="3513155"/>
            <a:chOff x="-19316" y="-323850"/>
            <a:chExt cx="4667516" cy="5451167"/>
          </a:xfrm>
        </p:grpSpPr>
        <p:sp>
          <p:nvSpPr>
            <p:cNvPr id="21" name="Freeform 20"/>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22" name="Freeform 21"/>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3" name="Freeform 22"/>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4" name="Freeform 23"/>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25" name="Freeform 24"/>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6" name="Freeform 25"/>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27" name="Freeform 26"/>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13" name="Picture Placeholder 3"/>
          <p:cNvSpPr>
            <a:spLocks noGrp="1"/>
          </p:cNvSpPr>
          <p:nvPr>
            <p:ph type="pic" sz="quarter" idx="10"/>
          </p:nvPr>
        </p:nvSpPr>
        <p:spPr>
          <a:xfrm>
            <a:off x="228600" y="213658"/>
            <a:ext cx="3886200" cy="4677560"/>
          </a:xfrm>
        </p:spPr>
        <p:txBody>
          <a:bodyPr/>
          <a:lstStyle/>
          <a:p>
            <a:endParaRPr lang="en-US" dirty="0"/>
          </a:p>
        </p:txBody>
      </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6" name="Snip Diagonal Corner Rectangle 5"/>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7" name="TextBox 6"/>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grpSp>
        <p:nvGrpSpPr>
          <p:cNvPr id="9" name="Group 8"/>
          <p:cNvGrpSpPr/>
          <p:nvPr userDrawn="1"/>
        </p:nvGrpSpPr>
        <p:grpSpPr>
          <a:xfrm>
            <a:off x="6172204" y="-19049"/>
            <a:ext cx="3008109" cy="3513155"/>
            <a:chOff x="4800600" y="-95250"/>
            <a:chExt cx="4667516" cy="5451167"/>
          </a:xfrm>
        </p:grpSpPr>
        <p:sp>
          <p:nvSpPr>
            <p:cNvPr id="10" name="Freeform 9"/>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1" name="Freeform 10"/>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2" name="Freeform 11"/>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4" name="Freeform 13"/>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5" name="Freeform 14"/>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6" name="Freeform 15"/>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7" name="Freeform 16"/>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0" name="Freeform 19"/>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grpSp>
        <p:nvGrpSpPr>
          <p:cNvPr id="21" name="Group 20"/>
          <p:cNvGrpSpPr/>
          <p:nvPr userDrawn="1"/>
        </p:nvGrpSpPr>
        <p:grpSpPr>
          <a:xfrm>
            <a:off x="1" y="1649397"/>
            <a:ext cx="3008109" cy="3513155"/>
            <a:chOff x="-19316" y="-323850"/>
            <a:chExt cx="4667516" cy="5451167"/>
          </a:xfrm>
        </p:grpSpPr>
        <p:sp>
          <p:nvSpPr>
            <p:cNvPr id="22" name="Freeform 21"/>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23" name="Freeform 22"/>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4" name="Freeform 23"/>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5" name="Freeform 24"/>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26" name="Freeform 25"/>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7" name="Freeform 26"/>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13" name="Picture Placeholder 3"/>
          <p:cNvSpPr>
            <a:spLocks noGrp="1"/>
          </p:cNvSpPr>
          <p:nvPr>
            <p:ph type="pic" sz="quarter" idx="10"/>
          </p:nvPr>
        </p:nvSpPr>
        <p:spPr>
          <a:xfrm>
            <a:off x="3407766" y="1601481"/>
            <a:ext cx="2328468" cy="2646670"/>
          </a:xfrm>
        </p:spPr>
        <p:txBody>
          <a:bodyPr/>
          <a:lstStyle/>
          <a:p>
            <a:endParaRPr lang="en-US" dirty="0"/>
          </a:p>
        </p:txBody>
      </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6" name="Snip Diagonal Corner Rectangle 5"/>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7" name="TextBox 6"/>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grpSp>
        <p:nvGrpSpPr>
          <p:cNvPr id="9" name="Group 8"/>
          <p:cNvGrpSpPr/>
          <p:nvPr userDrawn="1"/>
        </p:nvGrpSpPr>
        <p:grpSpPr>
          <a:xfrm>
            <a:off x="6172204" y="-19049"/>
            <a:ext cx="3008109" cy="3513155"/>
            <a:chOff x="4800600" y="-95250"/>
            <a:chExt cx="4667516" cy="5451167"/>
          </a:xfrm>
        </p:grpSpPr>
        <p:sp>
          <p:nvSpPr>
            <p:cNvPr id="10" name="Freeform 9"/>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1" name="Freeform 10"/>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2" name="Freeform 11"/>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4" name="Freeform 13"/>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5" name="Freeform 14"/>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6" name="Freeform 15"/>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7" name="Freeform 16"/>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0" name="Freeform 19"/>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grpSp>
        <p:nvGrpSpPr>
          <p:cNvPr id="21" name="Group 20"/>
          <p:cNvGrpSpPr/>
          <p:nvPr userDrawn="1"/>
        </p:nvGrpSpPr>
        <p:grpSpPr>
          <a:xfrm>
            <a:off x="1" y="1649397"/>
            <a:ext cx="3008109" cy="3513155"/>
            <a:chOff x="-19316" y="-323850"/>
            <a:chExt cx="4667516" cy="5451167"/>
          </a:xfrm>
        </p:grpSpPr>
        <p:sp>
          <p:nvSpPr>
            <p:cNvPr id="22" name="Freeform 21"/>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23" name="Freeform 22"/>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4" name="Freeform 23"/>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5" name="Freeform 24"/>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26" name="Freeform 25"/>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7" name="Freeform 26"/>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13" name="Picture Placeholder 3"/>
          <p:cNvSpPr>
            <a:spLocks noGrp="1"/>
          </p:cNvSpPr>
          <p:nvPr>
            <p:ph type="pic" sz="quarter" idx="10"/>
          </p:nvPr>
        </p:nvSpPr>
        <p:spPr>
          <a:xfrm>
            <a:off x="457204" y="1428750"/>
            <a:ext cx="1600199" cy="1806438"/>
          </a:xfrm>
        </p:spPr>
        <p:txBody>
          <a:bodyPr/>
          <a:lstStyle/>
          <a:p>
            <a:endParaRPr lang="en-US" dirty="0"/>
          </a:p>
        </p:txBody>
      </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6" name="Snip Diagonal Corner Rectangle 5"/>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7" name="TextBox 6"/>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grpSp>
        <p:nvGrpSpPr>
          <p:cNvPr id="9" name="Group 8"/>
          <p:cNvGrpSpPr/>
          <p:nvPr userDrawn="1"/>
        </p:nvGrpSpPr>
        <p:grpSpPr>
          <a:xfrm>
            <a:off x="6172204" y="-19049"/>
            <a:ext cx="3008109" cy="3513155"/>
            <a:chOff x="4800600" y="-95250"/>
            <a:chExt cx="4667516" cy="5451167"/>
          </a:xfrm>
        </p:grpSpPr>
        <p:sp>
          <p:nvSpPr>
            <p:cNvPr id="10" name="Freeform 9"/>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1" name="Freeform 10"/>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2" name="Freeform 11"/>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4" name="Freeform 13"/>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5" name="Freeform 14"/>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6" name="Freeform 15"/>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7" name="Freeform 16"/>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0" name="Freeform 19"/>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grpSp>
        <p:nvGrpSpPr>
          <p:cNvPr id="21" name="Group 20"/>
          <p:cNvGrpSpPr/>
          <p:nvPr userDrawn="1"/>
        </p:nvGrpSpPr>
        <p:grpSpPr>
          <a:xfrm>
            <a:off x="1" y="1649397"/>
            <a:ext cx="3008109" cy="3513155"/>
            <a:chOff x="-19316" y="-323850"/>
            <a:chExt cx="4667516" cy="5451167"/>
          </a:xfrm>
        </p:grpSpPr>
        <p:sp>
          <p:nvSpPr>
            <p:cNvPr id="22" name="Freeform 21"/>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23" name="Freeform 22"/>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4" name="Freeform 23"/>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5" name="Freeform 24"/>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26" name="Freeform 25"/>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7" name="Freeform 26"/>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13" name="Picture Placeholder 3"/>
          <p:cNvSpPr>
            <a:spLocks noGrp="1"/>
          </p:cNvSpPr>
          <p:nvPr>
            <p:ph type="pic" sz="quarter" idx="10"/>
          </p:nvPr>
        </p:nvSpPr>
        <p:spPr>
          <a:xfrm>
            <a:off x="838200" y="1428750"/>
            <a:ext cx="2212848" cy="2212848"/>
          </a:xfrm>
          <a:prstGeom prst="ellipse">
            <a:avLst/>
          </a:prstGeom>
        </p:spPr>
        <p:txBody>
          <a:bodyPr/>
          <a:lstStyle/>
          <a:p>
            <a:endParaRPr lang="en-US" dirty="0"/>
          </a:p>
        </p:txBody>
      </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6" name="Snip Diagonal Corner Rectangle 5"/>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7" name="TextBox 6"/>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grpSp>
        <p:nvGrpSpPr>
          <p:cNvPr id="10" name="Group 9"/>
          <p:cNvGrpSpPr/>
          <p:nvPr userDrawn="1"/>
        </p:nvGrpSpPr>
        <p:grpSpPr>
          <a:xfrm>
            <a:off x="6172204" y="-19049"/>
            <a:ext cx="3008109" cy="3513155"/>
            <a:chOff x="4800600" y="-95250"/>
            <a:chExt cx="4667516" cy="5451167"/>
          </a:xfrm>
        </p:grpSpPr>
        <p:sp>
          <p:nvSpPr>
            <p:cNvPr id="11" name="Freeform 10"/>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2" name="Freeform 11"/>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4" name="Freeform 13"/>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5" name="Freeform 14"/>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6" name="Freeform 15"/>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7" name="Freeform 16"/>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20" name="Freeform 19"/>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1" name="Freeform 20"/>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grpSp>
        <p:nvGrpSpPr>
          <p:cNvPr id="22" name="Group 21"/>
          <p:cNvGrpSpPr/>
          <p:nvPr userDrawn="1"/>
        </p:nvGrpSpPr>
        <p:grpSpPr>
          <a:xfrm>
            <a:off x="1" y="1649397"/>
            <a:ext cx="3008109" cy="3513155"/>
            <a:chOff x="-19316" y="-323850"/>
            <a:chExt cx="4667516" cy="5451167"/>
          </a:xfrm>
        </p:grpSpPr>
        <p:sp>
          <p:nvSpPr>
            <p:cNvPr id="23" name="Freeform 22"/>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24" name="Freeform 23"/>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5" name="Freeform 24"/>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6" name="Freeform 25"/>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27" name="Freeform 26"/>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13" name="Picture Placeholder 3"/>
          <p:cNvSpPr>
            <a:spLocks noGrp="1"/>
          </p:cNvSpPr>
          <p:nvPr>
            <p:ph type="pic" sz="quarter" idx="10"/>
          </p:nvPr>
        </p:nvSpPr>
        <p:spPr>
          <a:xfrm>
            <a:off x="1095717" y="1428750"/>
            <a:ext cx="1179576" cy="1179576"/>
          </a:xfrm>
          <a:prstGeom prst="ellipse">
            <a:avLst/>
          </a:prstGeom>
        </p:spPr>
        <p:txBody>
          <a:bodyPr/>
          <a:lstStyle/>
          <a:p>
            <a:endParaRPr lang="en-US"/>
          </a:p>
        </p:txBody>
      </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8" name="Picture Placeholder 3"/>
          <p:cNvSpPr>
            <a:spLocks noGrp="1"/>
          </p:cNvSpPr>
          <p:nvPr>
            <p:ph type="pic" sz="quarter" idx="11"/>
          </p:nvPr>
        </p:nvSpPr>
        <p:spPr>
          <a:xfrm>
            <a:off x="4042590" y="1430541"/>
            <a:ext cx="1179576" cy="1179576"/>
          </a:xfrm>
          <a:prstGeom prst="ellipse">
            <a:avLst/>
          </a:prstGeom>
        </p:spPr>
        <p:txBody>
          <a:bodyPr/>
          <a:lstStyle/>
          <a:p>
            <a:endParaRPr lang="en-US"/>
          </a:p>
        </p:txBody>
      </p:sp>
      <p:sp>
        <p:nvSpPr>
          <p:cNvPr id="9" name="Picture Placeholder 3"/>
          <p:cNvSpPr>
            <a:spLocks noGrp="1"/>
          </p:cNvSpPr>
          <p:nvPr>
            <p:ph type="pic" sz="quarter" idx="12"/>
          </p:nvPr>
        </p:nvSpPr>
        <p:spPr>
          <a:xfrm>
            <a:off x="6991255" y="1428750"/>
            <a:ext cx="1179576" cy="1179576"/>
          </a:xfrm>
          <a:prstGeom prst="ellipse">
            <a:avLst/>
          </a:prstGeom>
        </p:spPr>
        <p:txBody>
          <a:bodyPr/>
          <a:lstStyle/>
          <a:p>
            <a:endParaRPr lang="en-US"/>
          </a:p>
        </p:txBody>
      </p:sp>
      <p:sp>
        <p:nvSpPr>
          <p:cNvPr id="35" name="Snip Diagonal Corner Rectangle 34"/>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6" name="TextBox 35"/>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175"/>
            <a:ext cx="1524000" cy="1716088"/>
          </a:xfrm>
        </p:spPr>
        <p:txBody>
          <a:bodyPr/>
          <a:lstStyle/>
          <a:p>
            <a:endParaRPr lang="en-US" dirty="0"/>
          </a:p>
        </p:txBody>
      </p:sp>
      <p:sp>
        <p:nvSpPr>
          <p:cNvPr id="10" name="Picture Placeholder 8"/>
          <p:cNvSpPr>
            <a:spLocks noGrp="1"/>
          </p:cNvSpPr>
          <p:nvPr>
            <p:ph type="pic" sz="quarter" idx="11"/>
          </p:nvPr>
        </p:nvSpPr>
        <p:spPr>
          <a:xfrm>
            <a:off x="4572000" y="743"/>
            <a:ext cx="1524000" cy="1716088"/>
          </a:xfrm>
        </p:spPr>
        <p:txBody>
          <a:bodyPr/>
          <a:lstStyle/>
          <a:p>
            <a:endParaRPr lang="en-US" dirty="0"/>
          </a:p>
        </p:txBody>
      </p:sp>
      <p:sp>
        <p:nvSpPr>
          <p:cNvPr id="11" name="Picture Placeholder 8"/>
          <p:cNvSpPr>
            <a:spLocks noGrp="1"/>
          </p:cNvSpPr>
          <p:nvPr>
            <p:ph type="pic" sz="quarter" idx="12"/>
          </p:nvPr>
        </p:nvSpPr>
        <p:spPr>
          <a:xfrm>
            <a:off x="3048000" y="1714500"/>
            <a:ext cx="1524000" cy="1716088"/>
          </a:xfrm>
        </p:spPr>
        <p:txBody>
          <a:bodyPr/>
          <a:lstStyle/>
          <a:p>
            <a:endParaRPr lang="en-US" dirty="0"/>
          </a:p>
        </p:txBody>
      </p:sp>
      <p:sp>
        <p:nvSpPr>
          <p:cNvPr id="12" name="Picture Placeholder 8"/>
          <p:cNvSpPr>
            <a:spLocks noGrp="1"/>
          </p:cNvSpPr>
          <p:nvPr>
            <p:ph type="pic" sz="quarter" idx="13"/>
          </p:nvPr>
        </p:nvSpPr>
        <p:spPr>
          <a:xfrm>
            <a:off x="1524000" y="3430589"/>
            <a:ext cx="1524000" cy="1716088"/>
          </a:xfrm>
        </p:spPr>
        <p:txBody>
          <a:bodyPr/>
          <a:lstStyle/>
          <a:p>
            <a:endParaRPr lang="en-US" dirty="0"/>
          </a:p>
        </p:txBody>
      </p:sp>
      <p:sp>
        <p:nvSpPr>
          <p:cNvPr id="13" name="Picture Placeholder 8"/>
          <p:cNvSpPr>
            <a:spLocks noGrp="1"/>
          </p:cNvSpPr>
          <p:nvPr>
            <p:ph type="pic" sz="quarter" idx="14"/>
          </p:nvPr>
        </p:nvSpPr>
        <p:spPr>
          <a:xfrm>
            <a:off x="6096000" y="3430589"/>
            <a:ext cx="1524000" cy="1716088"/>
          </a:xfrm>
        </p:spPr>
        <p:txBody>
          <a:bodyPr/>
          <a:lstStyle/>
          <a:p>
            <a:endParaRPr lang="en-US" dirty="0"/>
          </a:p>
        </p:txBody>
      </p:sp>
      <p:sp>
        <p:nvSpPr>
          <p:cNvPr id="15" name="Picture Placeholder 8"/>
          <p:cNvSpPr>
            <a:spLocks noGrp="1"/>
          </p:cNvSpPr>
          <p:nvPr>
            <p:ph type="pic" sz="quarter" idx="15"/>
          </p:nvPr>
        </p:nvSpPr>
        <p:spPr>
          <a:xfrm>
            <a:off x="7620000" y="1714500"/>
            <a:ext cx="1524000" cy="1716088"/>
          </a:xfrm>
        </p:spPr>
        <p:txBody>
          <a:bodyPr/>
          <a:lstStyle/>
          <a:p>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grpSp>
        <p:nvGrpSpPr>
          <p:cNvPr id="10" name="Group 9"/>
          <p:cNvGrpSpPr/>
          <p:nvPr userDrawn="1"/>
        </p:nvGrpSpPr>
        <p:grpSpPr>
          <a:xfrm>
            <a:off x="6172204" y="-19049"/>
            <a:ext cx="3008109" cy="3513155"/>
            <a:chOff x="4800600" y="-95250"/>
            <a:chExt cx="4667516" cy="5451167"/>
          </a:xfrm>
        </p:grpSpPr>
        <p:sp>
          <p:nvSpPr>
            <p:cNvPr id="11" name="Freeform 10"/>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2" name="Freeform 11"/>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4" name="Freeform 13"/>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5" name="Freeform 14"/>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6" name="Freeform 15"/>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7" name="Freeform 16"/>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20" name="Freeform 19"/>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1" name="Freeform 20"/>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grpSp>
        <p:nvGrpSpPr>
          <p:cNvPr id="22" name="Group 21"/>
          <p:cNvGrpSpPr/>
          <p:nvPr userDrawn="1"/>
        </p:nvGrpSpPr>
        <p:grpSpPr>
          <a:xfrm>
            <a:off x="1" y="1649397"/>
            <a:ext cx="3008109" cy="3513155"/>
            <a:chOff x="-19316" y="-323850"/>
            <a:chExt cx="4667516" cy="5451167"/>
          </a:xfrm>
        </p:grpSpPr>
        <p:sp>
          <p:nvSpPr>
            <p:cNvPr id="23" name="Freeform 22"/>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24" name="Freeform 23"/>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5" name="Freeform 24"/>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6" name="Freeform 25"/>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27" name="Freeform 26"/>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13" name="Picture Placeholder 3"/>
          <p:cNvSpPr>
            <a:spLocks noGrp="1"/>
          </p:cNvSpPr>
          <p:nvPr>
            <p:ph type="pic" sz="quarter" idx="10"/>
          </p:nvPr>
        </p:nvSpPr>
        <p:spPr>
          <a:xfrm>
            <a:off x="415046" y="1535665"/>
            <a:ext cx="1115568" cy="1115568"/>
          </a:xfrm>
          <a:prstGeom prst="ellipse">
            <a:avLst/>
          </a:prstGeom>
        </p:spPr>
        <p:txBody>
          <a:bodyPr/>
          <a:lstStyle/>
          <a:p>
            <a:endParaRPr lang="en-US"/>
          </a:p>
        </p:txBody>
      </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35" name="Snip Diagonal Corner Rectangle 34"/>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6" name="TextBox 35"/>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41" name="Picture Placeholder 3"/>
          <p:cNvSpPr>
            <a:spLocks noGrp="1"/>
          </p:cNvSpPr>
          <p:nvPr>
            <p:ph type="pic" sz="quarter" idx="11"/>
          </p:nvPr>
        </p:nvSpPr>
        <p:spPr>
          <a:xfrm>
            <a:off x="414170" y="3107456"/>
            <a:ext cx="1115568" cy="1115568"/>
          </a:xfrm>
          <a:prstGeom prst="ellipse">
            <a:avLst/>
          </a:prstGeom>
        </p:spPr>
        <p:txBody>
          <a:bodyPr/>
          <a:lstStyle/>
          <a:p>
            <a:endParaRPr lang="en-US"/>
          </a:p>
        </p:txBody>
      </p:sp>
      <p:sp>
        <p:nvSpPr>
          <p:cNvPr id="42" name="Picture Placeholder 3"/>
          <p:cNvSpPr>
            <a:spLocks noGrp="1"/>
          </p:cNvSpPr>
          <p:nvPr>
            <p:ph type="pic" sz="quarter" idx="12"/>
          </p:nvPr>
        </p:nvSpPr>
        <p:spPr>
          <a:xfrm>
            <a:off x="4801535" y="1533812"/>
            <a:ext cx="1115568" cy="1115568"/>
          </a:xfrm>
          <a:prstGeom prst="ellipse">
            <a:avLst/>
          </a:prstGeom>
        </p:spPr>
        <p:txBody>
          <a:bodyPr/>
          <a:lstStyle/>
          <a:p>
            <a:endParaRPr lang="en-US"/>
          </a:p>
        </p:txBody>
      </p:sp>
      <p:sp>
        <p:nvSpPr>
          <p:cNvPr id="43" name="Picture Placeholder 3"/>
          <p:cNvSpPr>
            <a:spLocks noGrp="1"/>
          </p:cNvSpPr>
          <p:nvPr>
            <p:ph type="pic" sz="quarter" idx="13"/>
          </p:nvPr>
        </p:nvSpPr>
        <p:spPr>
          <a:xfrm>
            <a:off x="4801535" y="3107456"/>
            <a:ext cx="1115568" cy="1115568"/>
          </a:xfrm>
          <a:prstGeom prst="ellipse">
            <a:avLst/>
          </a:prstGeom>
        </p:spPr>
        <p:txBody>
          <a:bodyPr/>
          <a:lstStyle/>
          <a:p>
            <a:endParaRPr lang="en-US" dirty="0"/>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grpSp>
        <p:nvGrpSpPr>
          <p:cNvPr id="23" name="Group 22"/>
          <p:cNvGrpSpPr/>
          <p:nvPr userDrawn="1"/>
        </p:nvGrpSpPr>
        <p:grpSpPr>
          <a:xfrm>
            <a:off x="4800600" y="-95249"/>
            <a:ext cx="4667516" cy="5451167"/>
            <a:chOff x="4800600" y="-95250"/>
            <a:chExt cx="4667516" cy="5451167"/>
          </a:xfrm>
        </p:grpSpPr>
        <p:sp>
          <p:nvSpPr>
            <p:cNvPr id="24" name="Freeform 23"/>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25" name="Freeform 24"/>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6" name="Freeform 25"/>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7" name="Freeform 26"/>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8" name="Picture Placeholder 13"/>
          <p:cNvSpPr>
            <a:spLocks noGrp="1"/>
          </p:cNvSpPr>
          <p:nvPr>
            <p:ph type="pic" sz="quarter" idx="11"/>
          </p:nvPr>
        </p:nvSpPr>
        <p:spPr>
          <a:xfrm>
            <a:off x="-76200" y="3408363"/>
            <a:ext cx="1828800" cy="1830388"/>
          </a:xfrm>
        </p:spPr>
        <p:txBody>
          <a:bodyPr/>
          <a:lstStyle/>
          <a:p>
            <a:endParaRPr lang="en-US"/>
          </a:p>
        </p:txBody>
      </p:sp>
      <p:sp>
        <p:nvSpPr>
          <p:cNvPr id="21" name="Picture Placeholder 13"/>
          <p:cNvSpPr>
            <a:spLocks noGrp="1"/>
          </p:cNvSpPr>
          <p:nvPr>
            <p:ph type="pic" sz="quarter" idx="14"/>
          </p:nvPr>
        </p:nvSpPr>
        <p:spPr>
          <a:xfrm>
            <a:off x="1828800" y="1504950"/>
            <a:ext cx="3657600" cy="3660775"/>
          </a:xfrm>
        </p:spPr>
        <p:txBody>
          <a:bodyPr/>
          <a:lstStyle/>
          <a:p>
            <a:endParaRPr lang="en-US"/>
          </a:p>
        </p:txBody>
      </p:sp>
      <p:sp>
        <p:nvSpPr>
          <p:cNvPr id="22" name="Picture Placeholder 13"/>
          <p:cNvSpPr>
            <a:spLocks noGrp="1"/>
          </p:cNvSpPr>
          <p:nvPr>
            <p:ph type="pic" sz="quarter" idx="15"/>
          </p:nvPr>
        </p:nvSpPr>
        <p:spPr>
          <a:xfrm>
            <a:off x="7467600" y="1504951"/>
            <a:ext cx="1828800" cy="3638550"/>
          </a:xfrm>
        </p:spPr>
        <p:txBody>
          <a:bodyPr/>
          <a:lstStyle/>
          <a:p>
            <a:endParaRPr lang="en-US"/>
          </a:p>
        </p:txBody>
      </p:sp>
      <p:sp>
        <p:nvSpPr>
          <p:cNvPr id="19" name="Picture Placeholder 13"/>
          <p:cNvSpPr>
            <a:spLocks noGrp="1"/>
          </p:cNvSpPr>
          <p:nvPr>
            <p:ph type="pic" sz="quarter" idx="12"/>
          </p:nvPr>
        </p:nvSpPr>
        <p:spPr>
          <a:xfrm>
            <a:off x="5567916" y="1504950"/>
            <a:ext cx="1828800" cy="1830388"/>
          </a:xfrm>
        </p:spPr>
        <p:txBody>
          <a:bodyPr/>
          <a:lstStyle/>
          <a:p>
            <a:endParaRPr lang="en-US"/>
          </a:p>
        </p:txBody>
      </p:sp>
      <p:sp>
        <p:nvSpPr>
          <p:cNvPr id="20" name="Picture Placeholder 13"/>
          <p:cNvSpPr>
            <a:spLocks noGrp="1"/>
          </p:cNvSpPr>
          <p:nvPr>
            <p:ph type="pic" sz="quarter" idx="13"/>
          </p:nvPr>
        </p:nvSpPr>
        <p:spPr>
          <a:xfrm>
            <a:off x="5567916" y="3408363"/>
            <a:ext cx="1828800" cy="1830388"/>
          </a:xfrm>
        </p:spPr>
        <p:txBody>
          <a:bodyPr/>
          <a:lstStyle/>
          <a:p>
            <a:endParaRPr lang="en-US" dirty="0"/>
          </a:p>
        </p:txBody>
      </p:sp>
      <p:sp>
        <p:nvSpPr>
          <p:cNvPr id="14" name="Picture Placeholder 13"/>
          <p:cNvSpPr>
            <a:spLocks noGrp="1"/>
          </p:cNvSpPr>
          <p:nvPr>
            <p:ph type="pic" sz="quarter" idx="10"/>
          </p:nvPr>
        </p:nvSpPr>
        <p:spPr>
          <a:xfrm>
            <a:off x="-76200" y="1504950"/>
            <a:ext cx="1828800" cy="1830388"/>
          </a:xfrm>
        </p:spPr>
        <p:txBody>
          <a:bodyPr/>
          <a:lstStyle/>
          <a:p>
            <a:endParaRPr 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4" name="Picture Placeholder 13"/>
          <p:cNvSpPr>
            <a:spLocks noGrp="1"/>
          </p:cNvSpPr>
          <p:nvPr>
            <p:ph type="pic" sz="quarter" idx="10"/>
          </p:nvPr>
        </p:nvSpPr>
        <p:spPr>
          <a:xfrm>
            <a:off x="0" y="0"/>
            <a:ext cx="2286000" cy="5143500"/>
          </a:xfrm>
        </p:spPr>
        <p:txBody>
          <a:bodyPr/>
          <a:lstStyle/>
          <a:p>
            <a:endParaRPr lang="en-US"/>
          </a:p>
        </p:txBody>
      </p:sp>
      <p:sp>
        <p:nvSpPr>
          <p:cNvPr id="23" name="Picture Placeholder 13"/>
          <p:cNvSpPr>
            <a:spLocks noGrp="1"/>
          </p:cNvSpPr>
          <p:nvPr>
            <p:ph type="pic" sz="quarter" idx="11"/>
          </p:nvPr>
        </p:nvSpPr>
        <p:spPr>
          <a:xfrm>
            <a:off x="4572000" y="0"/>
            <a:ext cx="2286000" cy="5143500"/>
          </a:xfrm>
        </p:spPr>
        <p:txBody>
          <a:bodyPr/>
          <a:lstStyle/>
          <a:p>
            <a:endParaRPr lang="en-US"/>
          </a:p>
        </p:txBody>
      </p:sp>
      <p:sp>
        <p:nvSpPr>
          <p:cNvPr id="24" name="Picture Placeholder 13"/>
          <p:cNvSpPr>
            <a:spLocks noGrp="1"/>
          </p:cNvSpPr>
          <p:nvPr>
            <p:ph type="pic" sz="quarter" idx="12"/>
          </p:nvPr>
        </p:nvSpPr>
        <p:spPr>
          <a:xfrm>
            <a:off x="2286000" y="0"/>
            <a:ext cx="2286000" cy="5143500"/>
          </a:xfrm>
        </p:spPr>
        <p:txBody>
          <a:bodyPr/>
          <a:lstStyle/>
          <a:p>
            <a:endParaRPr lang="en-US"/>
          </a:p>
        </p:txBody>
      </p:sp>
      <p:sp>
        <p:nvSpPr>
          <p:cNvPr id="25" name="Picture Placeholder 13"/>
          <p:cNvSpPr>
            <a:spLocks noGrp="1"/>
          </p:cNvSpPr>
          <p:nvPr>
            <p:ph type="pic" sz="quarter" idx="13"/>
          </p:nvPr>
        </p:nvSpPr>
        <p:spPr>
          <a:xfrm>
            <a:off x="6858000" y="0"/>
            <a:ext cx="2286000" cy="5143500"/>
          </a:xfrm>
        </p:spPr>
        <p:txBody>
          <a:bodyPr/>
          <a:lstStyle/>
          <a:p>
            <a:endParaRPr 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20" name="Picture Placeholder 13"/>
          <p:cNvSpPr>
            <a:spLocks noGrp="1"/>
          </p:cNvSpPr>
          <p:nvPr>
            <p:ph type="pic" sz="quarter" idx="11"/>
          </p:nvPr>
        </p:nvSpPr>
        <p:spPr>
          <a:xfrm>
            <a:off x="-11876" y="455964"/>
            <a:ext cx="2612572" cy="2705512"/>
          </a:xfrm>
          <a:custGeom>
            <a:avLst/>
            <a:gdLst>
              <a:gd name="connsiteX0" fmla="*/ 0 w 2286000"/>
              <a:gd name="connsiteY0" fmla="*/ 0 h 1797050"/>
              <a:gd name="connsiteX1" fmla="*/ 2286000 w 2286000"/>
              <a:gd name="connsiteY1" fmla="*/ 0 h 1797050"/>
              <a:gd name="connsiteX2" fmla="*/ 2286000 w 2286000"/>
              <a:gd name="connsiteY2" fmla="*/ 1797050 h 1797050"/>
              <a:gd name="connsiteX3" fmla="*/ 0 w 2286000"/>
              <a:gd name="connsiteY3" fmla="*/ 1797050 h 1797050"/>
              <a:gd name="connsiteX4" fmla="*/ 0 w 2286000"/>
              <a:gd name="connsiteY4" fmla="*/ 0 h 1797050"/>
              <a:gd name="connsiteX0-1" fmla="*/ 190006 w 2286000"/>
              <a:gd name="connsiteY0-2" fmla="*/ 0 h 2200811"/>
              <a:gd name="connsiteX1-3" fmla="*/ 2286000 w 2286000"/>
              <a:gd name="connsiteY1-4" fmla="*/ 403761 h 2200811"/>
              <a:gd name="connsiteX2-5" fmla="*/ 2286000 w 2286000"/>
              <a:gd name="connsiteY2-6" fmla="*/ 2200811 h 2200811"/>
              <a:gd name="connsiteX3-7" fmla="*/ 0 w 2286000"/>
              <a:gd name="connsiteY3-8" fmla="*/ 2200811 h 2200811"/>
              <a:gd name="connsiteX4-9" fmla="*/ 190006 w 2286000"/>
              <a:gd name="connsiteY4-10" fmla="*/ 0 h 2200811"/>
              <a:gd name="connsiteX0-11" fmla="*/ 190006 w 2286000"/>
              <a:gd name="connsiteY0-12" fmla="*/ 0 h 2200811"/>
              <a:gd name="connsiteX1-13" fmla="*/ 920337 w 2286000"/>
              <a:gd name="connsiteY1-14" fmla="*/ 154380 h 2200811"/>
              <a:gd name="connsiteX2-15" fmla="*/ 2286000 w 2286000"/>
              <a:gd name="connsiteY2-16" fmla="*/ 2200811 h 2200811"/>
              <a:gd name="connsiteX3-17" fmla="*/ 0 w 2286000"/>
              <a:gd name="connsiteY3-18" fmla="*/ 2200811 h 2200811"/>
              <a:gd name="connsiteX4-19" fmla="*/ 190006 w 2286000"/>
              <a:gd name="connsiteY4-20" fmla="*/ 0 h 2200811"/>
              <a:gd name="connsiteX0-21" fmla="*/ 190006 w 2808515"/>
              <a:gd name="connsiteY0-22" fmla="*/ 0 h 2200811"/>
              <a:gd name="connsiteX1-23" fmla="*/ 920337 w 2808515"/>
              <a:gd name="connsiteY1-24" fmla="*/ 154380 h 2200811"/>
              <a:gd name="connsiteX2-25" fmla="*/ 2808515 w 2808515"/>
              <a:gd name="connsiteY2-26" fmla="*/ 1820800 h 2200811"/>
              <a:gd name="connsiteX3-27" fmla="*/ 0 w 2808515"/>
              <a:gd name="connsiteY3-28" fmla="*/ 2200811 h 2200811"/>
              <a:gd name="connsiteX4-29" fmla="*/ 190006 w 2808515"/>
              <a:gd name="connsiteY4-30" fmla="*/ 0 h 2200811"/>
              <a:gd name="connsiteX0-31" fmla="*/ 0 w 2618509"/>
              <a:gd name="connsiteY0-32" fmla="*/ 0 h 2723325"/>
              <a:gd name="connsiteX1-33" fmla="*/ 730331 w 2618509"/>
              <a:gd name="connsiteY1-34" fmla="*/ 154380 h 2723325"/>
              <a:gd name="connsiteX2-35" fmla="*/ 2618509 w 2618509"/>
              <a:gd name="connsiteY2-36" fmla="*/ 1820800 h 2723325"/>
              <a:gd name="connsiteX3-37" fmla="*/ 11874 w 2618509"/>
              <a:gd name="connsiteY3-38" fmla="*/ 2723325 h 2723325"/>
              <a:gd name="connsiteX4-39" fmla="*/ 0 w 2618509"/>
              <a:gd name="connsiteY4-40" fmla="*/ 0 h 2723325"/>
              <a:gd name="connsiteX0-41" fmla="*/ 0 w 2618509"/>
              <a:gd name="connsiteY0-42" fmla="*/ 0 h 2711450"/>
              <a:gd name="connsiteX1-43" fmla="*/ 730331 w 2618509"/>
              <a:gd name="connsiteY1-44" fmla="*/ 154380 h 2711450"/>
              <a:gd name="connsiteX2-45" fmla="*/ 2618509 w 2618509"/>
              <a:gd name="connsiteY2-46" fmla="*/ 1820800 h 2711450"/>
              <a:gd name="connsiteX3-47" fmla="*/ 11874 w 2618509"/>
              <a:gd name="connsiteY3-48" fmla="*/ 2711450 h 2711450"/>
              <a:gd name="connsiteX4-49" fmla="*/ 0 w 2618509"/>
              <a:gd name="connsiteY4-50" fmla="*/ 0 h 2711450"/>
              <a:gd name="connsiteX0-51" fmla="*/ 95004 w 2606635"/>
              <a:gd name="connsiteY0-52" fmla="*/ 237506 h 2557070"/>
              <a:gd name="connsiteX1-53" fmla="*/ 718457 w 2606635"/>
              <a:gd name="connsiteY1-54" fmla="*/ 0 h 2557070"/>
              <a:gd name="connsiteX2-55" fmla="*/ 2606635 w 2606635"/>
              <a:gd name="connsiteY2-56" fmla="*/ 1666420 h 2557070"/>
              <a:gd name="connsiteX3-57" fmla="*/ 0 w 2606635"/>
              <a:gd name="connsiteY3-58" fmla="*/ 2557070 h 2557070"/>
              <a:gd name="connsiteX4-59" fmla="*/ 95004 w 2606635"/>
              <a:gd name="connsiteY4-60" fmla="*/ 237506 h 2557070"/>
              <a:gd name="connsiteX0-61" fmla="*/ 0 w 2618509"/>
              <a:gd name="connsiteY0-62" fmla="*/ 0 h 2723325"/>
              <a:gd name="connsiteX1-63" fmla="*/ 730331 w 2618509"/>
              <a:gd name="connsiteY1-64" fmla="*/ 166255 h 2723325"/>
              <a:gd name="connsiteX2-65" fmla="*/ 2618509 w 2618509"/>
              <a:gd name="connsiteY2-66" fmla="*/ 1832675 h 2723325"/>
              <a:gd name="connsiteX3-67" fmla="*/ 11874 w 2618509"/>
              <a:gd name="connsiteY3-68" fmla="*/ 2723325 h 2723325"/>
              <a:gd name="connsiteX4-69" fmla="*/ 0 w 2618509"/>
              <a:gd name="connsiteY4-70" fmla="*/ 0 h 2723325"/>
              <a:gd name="connsiteX0-71" fmla="*/ 11876 w 2630385"/>
              <a:gd name="connsiteY0-72" fmla="*/ 0 h 2705512"/>
              <a:gd name="connsiteX1-73" fmla="*/ 742207 w 2630385"/>
              <a:gd name="connsiteY1-74" fmla="*/ 166255 h 2705512"/>
              <a:gd name="connsiteX2-75" fmla="*/ 2630385 w 2630385"/>
              <a:gd name="connsiteY2-76" fmla="*/ 1832675 h 2705512"/>
              <a:gd name="connsiteX3-77" fmla="*/ 0 w 2630385"/>
              <a:gd name="connsiteY3-78" fmla="*/ 2705512 h 2705512"/>
              <a:gd name="connsiteX4-79" fmla="*/ 11876 w 2630385"/>
              <a:gd name="connsiteY4-80" fmla="*/ 0 h 2705512"/>
              <a:gd name="connsiteX0-81" fmla="*/ 11876 w 2612572"/>
              <a:gd name="connsiteY0-82" fmla="*/ 0 h 2705512"/>
              <a:gd name="connsiteX1-83" fmla="*/ 742207 w 2612572"/>
              <a:gd name="connsiteY1-84" fmla="*/ 166255 h 2705512"/>
              <a:gd name="connsiteX2-85" fmla="*/ 2612572 w 2612572"/>
              <a:gd name="connsiteY2-86" fmla="*/ 1820799 h 2705512"/>
              <a:gd name="connsiteX3-87" fmla="*/ 0 w 2612572"/>
              <a:gd name="connsiteY3-88" fmla="*/ 2705512 h 2705512"/>
              <a:gd name="connsiteX4-89" fmla="*/ 11876 w 2612572"/>
              <a:gd name="connsiteY4-90" fmla="*/ 0 h 2705512"/>
              <a:gd name="connsiteX0-91" fmla="*/ 11876 w 2612572"/>
              <a:gd name="connsiteY0-92" fmla="*/ 0 h 2705512"/>
              <a:gd name="connsiteX1-93" fmla="*/ 510638 w 2612572"/>
              <a:gd name="connsiteY1-94" fmla="*/ 659081 h 2705512"/>
              <a:gd name="connsiteX2-95" fmla="*/ 2612572 w 2612572"/>
              <a:gd name="connsiteY2-96" fmla="*/ 1820799 h 2705512"/>
              <a:gd name="connsiteX3-97" fmla="*/ 0 w 2612572"/>
              <a:gd name="connsiteY3-98" fmla="*/ 2705512 h 2705512"/>
              <a:gd name="connsiteX4-99" fmla="*/ 11876 w 2612572"/>
              <a:gd name="connsiteY4-100" fmla="*/ 0 h 2705512"/>
              <a:gd name="connsiteX0-101" fmla="*/ 11876 w 2612572"/>
              <a:gd name="connsiteY0-102" fmla="*/ 0 h 2705512"/>
              <a:gd name="connsiteX1-103" fmla="*/ 742207 w 2612572"/>
              <a:gd name="connsiteY1-104" fmla="*/ 172192 h 2705512"/>
              <a:gd name="connsiteX2-105" fmla="*/ 2612572 w 2612572"/>
              <a:gd name="connsiteY2-106" fmla="*/ 1820799 h 2705512"/>
              <a:gd name="connsiteX3-107" fmla="*/ 0 w 2612572"/>
              <a:gd name="connsiteY3-108" fmla="*/ 2705512 h 2705512"/>
              <a:gd name="connsiteX4-109" fmla="*/ 11876 w 2612572"/>
              <a:gd name="connsiteY4-110" fmla="*/ 0 h 27055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12572" h="2705512">
                <a:moveTo>
                  <a:pt x="11876" y="0"/>
                </a:moveTo>
                <a:lnTo>
                  <a:pt x="742207" y="172192"/>
                </a:lnTo>
                <a:lnTo>
                  <a:pt x="2612572" y="1820799"/>
                </a:lnTo>
                <a:lnTo>
                  <a:pt x="0" y="2705512"/>
                </a:lnTo>
                <a:cubicBezTo>
                  <a:pt x="3959" y="1803675"/>
                  <a:pt x="7917" y="901837"/>
                  <a:pt x="11876" y="0"/>
                </a:cubicBezTo>
                <a:close/>
              </a:path>
            </a:pathLst>
          </a:custGeom>
        </p:spPr>
        <p:txBody>
          <a:bodyPr/>
          <a:lstStyle/>
          <a:p>
            <a:endParaRPr lang="en-US"/>
          </a:p>
        </p:txBody>
      </p:sp>
      <p:sp>
        <p:nvSpPr>
          <p:cNvPr id="21" name="Picture Placeholder 13"/>
          <p:cNvSpPr>
            <a:spLocks noGrp="1"/>
          </p:cNvSpPr>
          <p:nvPr>
            <p:ph type="pic" sz="quarter" idx="12"/>
          </p:nvPr>
        </p:nvSpPr>
        <p:spPr>
          <a:xfrm>
            <a:off x="10541" y="2263983"/>
            <a:ext cx="2588821" cy="2883641"/>
          </a:xfrm>
          <a:custGeom>
            <a:avLst/>
            <a:gdLst>
              <a:gd name="connsiteX0" fmla="*/ 0 w 2579915"/>
              <a:gd name="connsiteY0" fmla="*/ 2871766 h 2871766"/>
              <a:gd name="connsiteX1" fmla="*/ 0 w 2579915"/>
              <a:gd name="connsiteY1" fmla="*/ 0 h 2871766"/>
              <a:gd name="connsiteX2" fmla="*/ 2579915 w 2579915"/>
              <a:gd name="connsiteY2" fmla="*/ 2871766 h 2871766"/>
              <a:gd name="connsiteX3" fmla="*/ 0 w 2579915"/>
              <a:gd name="connsiteY3" fmla="*/ 2871766 h 2871766"/>
              <a:gd name="connsiteX0-1" fmla="*/ 0 w 2579915"/>
              <a:gd name="connsiteY0-2" fmla="*/ 2883641 h 2883641"/>
              <a:gd name="connsiteX1-3" fmla="*/ 2571008 w 2579915"/>
              <a:gd name="connsiteY1-4" fmla="*/ 0 h 2883641"/>
              <a:gd name="connsiteX2-5" fmla="*/ 2579915 w 2579915"/>
              <a:gd name="connsiteY2-6" fmla="*/ 2883641 h 2883641"/>
              <a:gd name="connsiteX3-7" fmla="*/ 0 w 2579915"/>
              <a:gd name="connsiteY3-8" fmla="*/ 2883641 h 2883641"/>
              <a:gd name="connsiteX0-9" fmla="*/ 0 w 2571008"/>
              <a:gd name="connsiteY0-10" fmla="*/ 2883641 h 2901454"/>
              <a:gd name="connsiteX1-11" fmla="*/ 2571008 w 2571008"/>
              <a:gd name="connsiteY1-12" fmla="*/ 0 h 2901454"/>
              <a:gd name="connsiteX2-13" fmla="*/ 1612076 w 2571008"/>
              <a:gd name="connsiteY2-14" fmla="*/ 2901454 h 2901454"/>
              <a:gd name="connsiteX3-15" fmla="*/ 0 w 2571008"/>
              <a:gd name="connsiteY3-16" fmla="*/ 2883641 h 2901454"/>
              <a:gd name="connsiteX0-17" fmla="*/ 0 w 2571008"/>
              <a:gd name="connsiteY0-18" fmla="*/ 2883641 h 2883641"/>
              <a:gd name="connsiteX1-19" fmla="*/ 2571008 w 2571008"/>
              <a:gd name="connsiteY1-20" fmla="*/ 0 h 2883641"/>
              <a:gd name="connsiteX2-21" fmla="*/ 1623951 w 2571008"/>
              <a:gd name="connsiteY2-22" fmla="*/ 2883641 h 2883641"/>
              <a:gd name="connsiteX3-23" fmla="*/ 0 w 2571008"/>
              <a:gd name="connsiteY3-24" fmla="*/ 2883641 h 2883641"/>
              <a:gd name="connsiteX0-25" fmla="*/ 0 w 2588821"/>
              <a:gd name="connsiteY0-26" fmla="*/ 888586 h 2883641"/>
              <a:gd name="connsiteX1-27" fmla="*/ 2588821 w 2588821"/>
              <a:gd name="connsiteY1-28" fmla="*/ 0 h 2883641"/>
              <a:gd name="connsiteX2-29" fmla="*/ 1641764 w 2588821"/>
              <a:gd name="connsiteY2-30" fmla="*/ 2883641 h 2883641"/>
              <a:gd name="connsiteX3-31" fmla="*/ 0 w 2588821"/>
              <a:gd name="connsiteY3-32" fmla="*/ 888586 h 2883641"/>
            </a:gdLst>
            <a:ahLst/>
            <a:cxnLst>
              <a:cxn ang="0">
                <a:pos x="connsiteX0-1" y="connsiteY0-2"/>
              </a:cxn>
              <a:cxn ang="0">
                <a:pos x="connsiteX1-3" y="connsiteY1-4"/>
              </a:cxn>
              <a:cxn ang="0">
                <a:pos x="connsiteX2-5" y="connsiteY2-6"/>
              </a:cxn>
              <a:cxn ang="0">
                <a:pos x="connsiteX3-7" y="connsiteY3-8"/>
              </a:cxn>
            </a:cxnLst>
            <a:rect l="l" t="t" r="r" b="b"/>
            <a:pathLst>
              <a:path w="2588821" h="2883641">
                <a:moveTo>
                  <a:pt x="0" y="888586"/>
                </a:moveTo>
                <a:lnTo>
                  <a:pt x="2588821" y="0"/>
                </a:lnTo>
                <a:lnTo>
                  <a:pt x="1641764" y="2883641"/>
                </a:lnTo>
                <a:lnTo>
                  <a:pt x="0" y="888586"/>
                </a:lnTo>
                <a:close/>
              </a:path>
            </a:pathLst>
          </a:custGeom>
        </p:spPr>
        <p:txBody>
          <a:bodyPr/>
          <a:lstStyle/>
          <a:p>
            <a:endParaRPr lang="en-US"/>
          </a:p>
        </p:txBody>
      </p:sp>
      <p:sp>
        <p:nvSpPr>
          <p:cNvPr id="22" name="Picture Placeholder 13"/>
          <p:cNvSpPr>
            <a:spLocks noGrp="1"/>
          </p:cNvSpPr>
          <p:nvPr>
            <p:ph type="pic" sz="quarter" idx="13"/>
          </p:nvPr>
        </p:nvSpPr>
        <p:spPr>
          <a:xfrm>
            <a:off x="1653295" y="2267941"/>
            <a:ext cx="2918361" cy="2883641"/>
          </a:xfrm>
          <a:custGeom>
            <a:avLst/>
            <a:gdLst>
              <a:gd name="connsiteX0" fmla="*/ 0 w 2579915"/>
              <a:gd name="connsiteY0" fmla="*/ 2871766 h 2871766"/>
              <a:gd name="connsiteX1" fmla="*/ 0 w 2579915"/>
              <a:gd name="connsiteY1" fmla="*/ 0 h 2871766"/>
              <a:gd name="connsiteX2" fmla="*/ 2579915 w 2579915"/>
              <a:gd name="connsiteY2" fmla="*/ 2871766 h 2871766"/>
              <a:gd name="connsiteX3" fmla="*/ 0 w 2579915"/>
              <a:gd name="connsiteY3" fmla="*/ 2871766 h 2871766"/>
              <a:gd name="connsiteX0-1" fmla="*/ 0 w 2579915"/>
              <a:gd name="connsiteY0-2" fmla="*/ 2883641 h 2883641"/>
              <a:gd name="connsiteX1-3" fmla="*/ 2571008 w 2579915"/>
              <a:gd name="connsiteY1-4" fmla="*/ 0 h 2883641"/>
              <a:gd name="connsiteX2-5" fmla="*/ 2579915 w 2579915"/>
              <a:gd name="connsiteY2-6" fmla="*/ 2883641 h 2883641"/>
              <a:gd name="connsiteX3-7" fmla="*/ 0 w 2579915"/>
              <a:gd name="connsiteY3-8" fmla="*/ 2883641 h 2883641"/>
              <a:gd name="connsiteX0-9" fmla="*/ 0 w 2571008"/>
              <a:gd name="connsiteY0-10" fmla="*/ 2883641 h 2901454"/>
              <a:gd name="connsiteX1-11" fmla="*/ 2571008 w 2571008"/>
              <a:gd name="connsiteY1-12" fmla="*/ 0 h 2901454"/>
              <a:gd name="connsiteX2-13" fmla="*/ 1612076 w 2571008"/>
              <a:gd name="connsiteY2-14" fmla="*/ 2901454 h 2901454"/>
              <a:gd name="connsiteX3-15" fmla="*/ 0 w 2571008"/>
              <a:gd name="connsiteY3-16" fmla="*/ 2883641 h 2901454"/>
              <a:gd name="connsiteX0-17" fmla="*/ 0 w 2571008"/>
              <a:gd name="connsiteY0-18" fmla="*/ 2883641 h 2883641"/>
              <a:gd name="connsiteX1-19" fmla="*/ 2571008 w 2571008"/>
              <a:gd name="connsiteY1-20" fmla="*/ 0 h 2883641"/>
              <a:gd name="connsiteX2-21" fmla="*/ 1623951 w 2571008"/>
              <a:gd name="connsiteY2-22" fmla="*/ 2883641 h 2883641"/>
              <a:gd name="connsiteX3-23" fmla="*/ 0 w 2571008"/>
              <a:gd name="connsiteY3-24" fmla="*/ 2883641 h 2883641"/>
              <a:gd name="connsiteX0-25" fmla="*/ 0 w 2588821"/>
              <a:gd name="connsiteY0-26" fmla="*/ 888586 h 2883641"/>
              <a:gd name="connsiteX1-27" fmla="*/ 2588821 w 2588821"/>
              <a:gd name="connsiteY1-28" fmla="*/ 0 h 2883641"/>
              <a:gd name="connsiteX2-29" fmla="*/ 1641764 w 2588821"/>
              <a:gd name="connsiteY2-30" fmla="*/ 2883641 h 2883641"/>
              <a:gd name="connsiteX3-31" fmla="*/ 0 w 2588821"/>
              <a:gd name="connsiteY3-32" fmla="*/ 888586 h 2883641"/>
              <a:gd name="connsiteX0-33" fmla="*/ 0 w 2434442"/>
              <a:gd name="connsiteY0-34" fmla="*/ 1037028 h 3032083"/>
              <a:gd name="connsiteX1-35" fmla="*/ 2434442 w 2434442"/>
              <a:gd name="connsiteY1-36" fmla="*/ 0 h 3032083"/>
              <a:gd name="connsiteX2-37" fmla="*/ 1641764 w 2434442"/>
              <a:gd name="connsiteY2-38" fmla="*/ 3032083 h 3032083"/>
              <a:gd name="connsiteX3-39" fmla="*/ 0 w 2434442"/>
              <a:gd name="connsiteY3-40" fmla="*/ 1037028 h 3032083"/>
              <a:gd name="connsiteX0-41" fmla="*/ 0 w 4408714"/>
              <a:gd name="connsiteY0-42" fmla="*/ 1037028 h 2871766"/>
              <a:gd name="connsiteX1-43" fmla="*/ 2434442 w 4408714"/>
              <a:gd name="connsiteY1-44" fmla="*/ 0 h 2871766"/>
              <a:gd name="connsiteX2-45" fmla="*/ 4408714 w 4408714"/>
              <a:gd name="connsiteY2-46" fmla="*/ 2871766 h 2871766"/>
              <a:gd name="connsiteX3-47" fmla="*/ 0 w 4408714"/>
              <a:gd name="connsiteY3-48" fmla="*/ 1037028 h 2871766"/>
              <a:gd name="connsiteX0-49" fmla="*/ 0 w 2918361"/>
              <a:gd name="connsiteY0-50" fmla="*/ 2883641 h 2883641"/>
              <a:gd name="connsiteX1-51" fmla="*/ 944089 w 2918361"/>
              <a:gd name="connsiteY1-52" fmla="*/ 0 h 2883641"/>
              <a:gd name="connsiteX2-53" fmla="*/ 2918361 w 2918361"/>
              <a:gd name="connsiteY2-54" fmla="*/ 2871766 h 2883641"/>
              <a:gd name="connsiteX3-55" fmla="*/ 0 w 2918361"/>
              <a:gd name="connsiteY3-56" fmla="*/ 2883641 h 2883641"/>
            </a:gdLst>
            <a:ahLst/>
            <a:cxnLst>
              <a:cxn ang="0">
                <a:pos x="connsiteX0-1" y="connsiteY0-2"/>
              </a:cxn>
              <a:cxn ang="0">
                <a:pos x="connsiteX1-3" y="connsiteY1-4"/>
              </a:cxn>
              <a:cxn ang="0">
                <a:pos x="connsiteX2-5" y="connsiteY2-6"/>
              </a:cxn>
              <a:cxn ang="0">
                <a:pos x="connsiteX3-7" y="connsiteY3-8"/>
              </a:cxn>
            </a:cxnLst>
            <a:rect l="l" t="t" r="r" b="b"/>
            <a:pathLst>
              <a:path w="2918361" h="2883641">
                <a:moveTo>
                  <a:pt x="0" y="2883641"/>
                </a:moveTo>
                <a:lnTo>
                  <a:pt x="944089" y="0"/>
                </a:lnTo>
                <a:lnTo>
                  <a:pt x="2918361" y="2871766"/>
                </a:lnTo>
                <a:lnTo>
                  <a:pt x="0" y="2883641"/>
                </a:lnTo>
                <a:close/>
              </a:path>
            </a:pathLst>
          </a:custGeom>
        </p:spPr>
        <p:txBody>
          <a:bodyPr/>
          <a:lstStyle/>
          <a:p>
            <a:endParaRPr lang="en-US"/>
          </a:p>
        </p:txBody>
      </p:sp>
      <p:sp>
        <p:nvSpPr>
          <p:cNvPr id="26" name="Picture Placeholder 13"/>
          <p:cNvSpPr>
            <a:spLocks noGrp="1"/>
          </p:cNvSpPr>
          <p:nvPr>
            <p:ph type="pic" sz="quarter" idx="14"/>
          </p:nvPr>
        </p:nvSpPr>
        <p:spPr>
          <a:xfrm>
            <a:off x="716255" y="-2737"/>
            <a:ext cx="2721276" cy="2277087"/>
          </a:xfrm>
          <a:custGeom>
            <a:avLst/>
            <a:gdLst>
              <a:gd name="connsiteX0" fmla="*/ 0 w 2286000"/>
              <a:gd name="connsiteY0" fmla="*/ 0 h 1797050"/>
              <a:gd name="connsiteX1" fmla="*/ 2286000 w 2286000"/>
              <a:gd name="connsiteY1" fmla="*/ 0 h 1797050"/>
              <a:gd name="connsiteX2" fmla="*/ 2286000 w 2286000"/>
              <a:gd name="connsiteY2" fmla="*/ 1797050 h 1797050"/>
              <a:gd name="connsiteX3" fmla="*/ 0 w 2286000"/>
              <a:gd name="connsiteY3" fmla="*/ 1797050 h 1797050"/>
              <a:gd name="connsiteX4" fmla="*/ 0 w 2286000"/>
              <a:gd name="connsiteY4" fmla="*/ 0 h 1797050"/>
              <a:gd name="connsiteX0-1" fmla="*/ 190006 w 2286000"/>
              <a:gd name="connsiteY0-2" fmla="*/ 0 h 2200811"/>
              <a:gd name="connsiteX1-3" fmla="*/ 2286000 w 2286000"/>
              <a:gd name="connsiteY1-4" fmla="*/ 403761 h 2200811"/>
              <a:gd name="connsiteX2-5" fmla="*/ 2286000 w 2286000"/>
              <a:gd name="connsiteY2-6" fmla="*/ 2200811 h 2200811"/>
              <a:gd name="connsiteX3-7" fmla="*/ 0 w 2286000"/>
              <a:gd name="connsiteY3-8" fmla="*/ 2200811 h 2200811"/>
              <a:gd name="connsiteX4-9" fmla="*/ 190006 w 2286000"/>
              <a:gd name="connsiteY4-10" fmla="*/ 0 h 2200811"/>
              <a:gd name="connsiteX0-11" fmla="*/ 190006 w 2286000"/>
              <a:gd name="connsiteY0-12" fmla="*/ 0 h 2200811"/>
              <a:gd name="connsiteX1-13" fmla="*/ 920337 w 2286000"/>
              <a:gd name="connsiteY1-14" fmla="*/ 154380 h 2200811"/>
              <a:gd name="connsiteX2-15" fmla="*/ 2286000 w 2286000"/>
              <a:gd name="connsiteY2-16" fmla="*/ 2200811 h 2200811"/>
              <a:gd name="connsiteX3-17" fmla="*/ 0 w 2286000"/>
              <a:gd name="connsiteY3-18" fmla="*/ 2200811 h 2200811"/>
              <a:gd name="connsiteX4-19" fmla="*/ 190006 w 2286000"/>
              <a:gd name="connsiteY4-20" fmla="*/ 0 h 2200811"/>
              <a:gd name="connsiteX0-21" fmla="*/ 190006 w 2808515"/>
              <a:gd name="connsiteY0-22" fmla="*/ 0 h 2200811"/>
              <a:gd name="connsiteX1-23" fmla="*/ 920337 w 2808515"/>
              <a:gd name="connsiteY1-24" fmla="*/ 154380 h 2200811"/>
              <a:gd name="connsiteX2-25" fmla="*/ 2808515 w 2808515"/>
              <a:gd name="connsiteY2-26" fmla="*/ 1820800 h 2200811"/>
              <a:gd name="connsiteX3-27" fmla="*/ 0 w 2808515"/>
              <a:gd name="connsiteY3-28" fmla="*/ 2200811 h 2200811"/>
              <a:gd name="connsiteX4-29" fmla="*/ 190006 w 2808515"/>
              <a:gd name="connsiteY4-30" fmla="*/ 0 h 2200811"/>
              <a:gd name="connsiteX0-31" fmla="*/ 0 w 2618509"/>
              <a:gd name="connsiteY0-32" fmla="*/ 0 h 2723325"/>
              <a:gd name="connsiteX1-33" fmla="*/ 730331 w 2618509"/>
              <a:gd name="connsiteY1-34" fmla="*/ 154380 h 2723325"/>
              <a:gd name="connsiteX2-35" fmla="*/ 2618509 w 2618509"/>
              <a:gd name="connsiteY2-36" fmla="*/ 1820800 h 2723325"/>
              <a:gd name="connsiteX3-37" fmla="*/ 11874 w 2618509"/>
              <a:gd name="connsiteY3-38" fmla="*/ 2723325 h 2723325"/>
              <a:gd name="connsiteX4-39" fmla="*/ 0 w 2618509"/>
              <a:gd name="connsiteY4-40" fmla="*/ 0 h 2723325"/>
              <a:gd name="connsiteX0-41" fmla="*/ 0 w 2618509"/>
              <a:gd name="connsiteY0-42" fmla="*/ 0 h 2711450"/>
              <a:gd name="connsiteX1-43" fmla="*/ 730331 w 2618509"/>
              <a:gd name="connsiteY1-44" fmla="*/ 154380 h 2711450"/>
              <a:gd name="connsiteX2-45" fmla="*/ 2618509 w 2618509"/>
              <a:gd name="connsiteY2-46" fmla="*/ 1820800 h 2711450"/>
              <a:gd name="connsiteX3-47" fmla="*/ 11874 w 2618509"/>
              <a:gd name="connsiteY3-48" fmla="*/ 2711450 h 2711450"/>
              <a:gd name="connsiteX4-49" fmla="*/ 0 w 2618509"/>
              <a:gd name="connsiteY4-50" fmla="*/ 0 h 2711450"/>
              <a:gd name="connsiteX0-51" fmla="*/ 95004 w 2606635"/>
              <a:gd name="connsiteY0-52" fmla="*/ 237506 h 2557070"/>
              <a:gd name="connsiteX1-53" fmla="*/ 718457 w 2606635"/>
              <a:gd name="connsiteY1-54" fmla="*/ 0 h 2557070"/>
              <a:gd name="connsiteX2-55" fmla="*/ 2606635 w 2606635"/>
              <a:gd name="connsiteY2-56" fmla="*/ 1666420 h 2557070"/>
              <a:gd name="connsiteX3-57" fmla="*/ 0 w 2606635"/>
              <a:gd name="connsiteY3-58" fmla="*/ 2557070 h 2557070"/>
              <a:gd name="connsiteX4-59" fmla="*/ 95004 w 2606635"/>
              <a:gd name="connsiteY4-60" fmla="*/ 237506 h 2557070"/>
              <a:gd name="connsiteX0-61" fmla="*/ 0 w 2618509"/>
              <a:gd name="connsiteY0-62" fmla="*/ 0 h 2723325"/>
              <a:gd name="connsiteX1-63" fmla="*/ 730331 w 2618509"/>
              <a:gd name="connsiteY1-64" fmla="*/ 166255 h 2723325"/>
              <a:gd name="connsiteX2-65" fmla="*/ 2618509 w 2618509"/>
              <a:gd name="connsiteY2-66" fmla="*/ 1832675 h 2723325"/>
              <a:gd name="connsiteX3-67" fmla="*/ 11874 w 2618509"/>
              <a:gd name="connsiteY3-68" fmla="*/ 2723325 h 2723325"/>
              <a:gd name="connsiteX4-69" fmla="*/ 0 w 2618509"/>
              <a:gd name="connsiteY4-70" fmla="*/ 0 h 2723325"/>
              <a:gd name="connsiteX0-71" fmla="*/ 11876 w 2630385"/>
              <a:gd name="connsiteY0-72" fmla="*/ 0 h 2705512"/>
              <a:gd name="connsiteX1-73" fmla="*/ 742207 w 2630385"/>
              <a:gd name="connsiteY1-74" fmla="*/ 166255 h 2705512"/>
              <a:gd name="connsiteX2-75" fmla="*/ 2630385 w 2630385"/>
              <a:gd name="connsiteY2-76" fmla="*/ 1832675 h 2705512"/>
              <a:gd name="connsiteX3-77" fmla="*/ 0 w 2630385"/>
              <a:gd name="connsiteY3-78" fmla="*/ 2705512 h 2705512"/>
              <a:gd name="connsiteX4-79" fmla="*/ 11876 w 2630385"/>
              <a:gd name="connsiteY4-80" fmla="*/ 0 h 2705512"/>
              <a:gd name="connsiteX0-81" fmla="*/ 11876 w 2612572"/>
              <a:gd name="connsiteY0-82" fmla="*/ 0 h 2705512"/>
              <a:gd name="connsiteX1-83" fmla="*/ 742207 w 2612572"/>
              <a:gd name="connsiteY1-84" fmla="*/ 166255 h 2705512"/>
              <a:gd name="connsiteX2-85" fmla="*/ 2612572 w 2612572"/>
              <a:gd name="connsiteY2-86" fmla="*/ 1820799 h 2705512"/>
              <a:gd name="connsiteX3-87" fmla="*/ 0 w 2612572"/>
              <a:gd name="connsiteY3-88" fmla="*/ 2705512 h 2705512"/>
              <a:gd name="connsiteX4-89" fmla="*/ 11876 w 2612572"/>
              <a:gd name="connsiteY4-90" fmla="*/ 0 h 2705512"/>
              <a:gd name="connsiteX0-91" fmla="*/ 11876 w 2612572"/>
              <a:gd name="connsiteY0-92" fmla="*/ 0 h 2705512"/>
              <a:gd name="connsiteX1-93" fmla="*/ 510638 w 2612572"/>
              <a:gd name="connsiteY1-94" fmla="*/ 659081 h 2705512"/>
              <a:gd name="connsiteX2-95" fmla="*/ 2612572 w 2612572"/>
              <a:gd name="connsiteY2-96" fmla="*/ 1820799 h 2705512"/>
              <a:gd name="connsiteX3-97" fmla="*/ 0 w 2612572"/>
              <a:gd name="connsiteY3-98" fmla="*/ 2705512 h 2705512"/>
              <a:gd name="connsiteX4-99" fmla="*/ 11876 w 2612572"/>
              <a:gd name="connsiteY4-100" fmla="*/ 0 h 2705512"/>
              <a:gd name="connsiteX0-101" fmla="*/ 11876 w 2612572"/>
              <a:gd name="connsiteY0-102" fmla="*/ 0 h 2705512"/>
              <a:gd name="connsiteX1-103" fmla="*/ 742207 w 2612572"/>
              <a:gd name="connsiteY1-104" fmla="*/ 172192 h 2705512"/>
              <a:gd name="connsiteX2-105" fmla="*/ 2612572 w 2612572"/>
              <a:gd name="connsiteY2-106" fmla="*/ 1820799 h 2705512"/>
              <a:gd name="connsiteX3-107" fmla="*/ 0 w 2612572"/>
              <a:gd name="connsiteY3-108" fmla="*/ 2705512 h 2705512"/>
              <a:gd name="connsiteX4-109" fmla="*/ 11876 w 2612572"/>
              <a:gd name="connsiteY4-110" fmla="*/ 0 h 2705512"/>
              <a:gd name="connsiteX0-111" fmla="*/ 10 w 2600706"/>
              <a:gd name="connsiteY0-112" fmla="*/ 0 h 3192857"/>
              <a:gd name="connsiteX1-113" fmla="*/ 730341 w 2600706"/>
              <a:gd name="connsiteY1-114" fmla="*/ 172192 h 3192857"/>
              <a:gd name="connsiteX2-115" fmla="*/ 2600706 w 2600706"/>
              <a:gd name="connsiteY2-116" fmla="*/ 1820799 h 3192857"/>
              <a:gd name="connsiteX3-117" fmla="*/ 1269299 w 2600706"/>
              <a:gd name="connsiteY3-118" fmla="*/ 3192857 h 3192857"/>
              <a:gd name="connsiteX4-119" fmla="*/ 10 w 2600706"/>
              <a:gd name="connsiteY4-120" fmla="*/ 0 h 3192857"/>
              <a:gd name="connsiteX0-121" fmla="*/ 0 w 2600696"/>
              <a:gd name="connsiteY0-122" fmla="*/ 0 h 3192857"/>
              <a:gd name="connsiteX1-123" fmla="*/ 730331 w 2600696"/>
              <a:gd name="connsiteY1-124" fmla="*/ 172192 h 3192857"/>
              <a:gd name="connsiteX2-125" fmla="*/ 2600696 w 2600696"/>
              <a:gd name="connsiteY2-126" fmla="*/ 1820799 h 3192857"/>
              <a:gd name="connsiteX3-127" fmla="*/ 1269289 w 2600696"/>
              <a:gd name="connsiteY3-128" fmla="*/ 3192857 h 3192857"/>
              <a:gd name="connsiteX4-129" fmla="*/ 0 w 2600696"/>
              <a:gd name="connsiteY4-130" fmla="*/ 0 h 3192857"/>
              <a:gd name="connsiteX0-131" fmla="*/ 0 w 2600696"/>
              <a:gd name="connsiteY0-132" fmla="*/ 0 h 2936624"/>
              <a:gd name="connsiteX1-133" fmla="*/ 730331 w 2600696"/>
              <a:gd name="connsiteY1-134" fmla="*/ 172192 h 2936624"/>
              <a:gd name="connsiteX2-135" fmla="*/ 2600696 w 2600696"/>
              <a:gd name="connsiteY2-136" fmla="*/ 1820799 h 2936624"/>
              <a:gd name="connsiteX3-137" fmla="*/ 1294410 w 2600696"/>
              <a:gd name="connsiteY3-138" fmla="*/ 2936624 h 2936624"/>
              <a:gd name="connsiteX4-139" fmla="*/ 0 w 2600696"/>
              <a:gd name="connsiteY4-140" fmla="*/ 0 h 2936624"/>
              <a:gd name="connsiteX0-141" fmla="*/ 0 w 2600696"/>
              <a:gd name="connsiteY0-142" fmla="*/ 0 h 3182809"/>
              <a:gd name="connsiteX1-143" fmla="*/ 730331 w 2600696"/>
              <a:gd name="connsiteY1-144" fmla="*/ 172192 h 3182809"/>
              <a:gd name="connsiteX2-145" fmla="*/ 2600696 w 2600696"/>
              <a:gd name="connsiteY2-146" fmla="*/ 1820799 h 3182809"/>
              <a:gd name="connsiteX3-147" fmla="*/ 1274313 w 2600696"/>
              <a:gd name="connsiteY3-148" fmla="*/ 3182809 h 3182809"/>
              <a:gd name="connsiteX4-149" fmla="*/ 0 w 2600696"/>
              <a:gd name="connsiteY4-150" fmla="*/ 0 h 3182809"/>
              <a:gd name="connsiteX0-151" fmla="*/ 0 w 2108327"/>
              <a:gd name="connsiteY0-152" fmla="*/ 0 h 3182809"/>
              <a:gd name="connsiteX1-153" fmla="*/ 730331 w 2108327"/>
              <a:gd name="connsiteY1-154" fmla="*/ 172192 h 3182809"/>
              <a:gd name="connsiteX2-155" fmla="*/ 2108327 w 2108327"/>
              <a:gd name="connsiteY2-156" fmla="*/ 906399 h 3182809"/>
              <a:gd name="connsiteX3-157" fmla="*/ 1274313 w 2108327"/>
              <a:gd name="connsiteY3-158" fmla="*/ 3182809 h 3182809"/>
              <a:gd name="connsiteX4-159" fmla="*/ 0 w 2108327"/>
              <a:gd name="connsiteY4-160" fmla="*/ 0 h 3182809"/>
              <a:gd name="connsiteX0-161" fmla="*/ 0 w 2108327"/>
              <a:gd name="connsiteY0-162" fmla="*/ 0 h 3182809"/>
              <a:gd name="connsiteX1-163" fmla="*/ 735355 w 2108327"/>
              <a:gd name="connsiteY1-164" fmla="*/ 910746 h 3182809"/>
              <a:gd name="connsiteX2-165" fmla="*/ 2108327 w 2108327"/>
              <a:gd name="connsiteY2-166" fmla="*/ 906399 h 3182809"/>
              <a:gd name="connsiteX3-167" fmla="*/ 1274313 w 2108327"/>
              <a:gd name="connsiteY3-168" fmla="*/ 3182809 h 3182809"/>
              <a:gd name="connsiteX4-169" fmla="*/ 0 w 2108327"/>
              <a:gd name="connsiteY4-170" fmla="*/ 0 h 3182809"/>
              <a:gd name="connsiteX0-171" fmla="*/ 0 w 2721276"/>
              <a:gd name="connsiteY0-172" fmla="*/ 620950 h 2276410"/>
              <a:gd name="connsiteX1-173" fmla="*/ 1348304 w 2721276"/>
              <a:gd name="connsiteY1-174" fmla="*/ 4347 h 2276410"/>
              <a:gd name="connsiteX2-175" fmla="*/ 2721276 w 2721276"/>
              <a:gd name="connsiteY2-176" fmla="*/ 0 h 2276410"/>
              <a:gd name="connsiteX3-177" fmla="*/ 1887262 w 2721276"/>
              <a:gd name="connsiteY3-178" fmla="*/ 2276410 h 2276410"/>
              <a:gd name="connsiteX4-179" fmla="*/ 0 w 2721276"/>
              <a:gd name="connsiteY4-180" fmla="*/ 620950 h 2276410"/>
              <a:gd name="connsiteX0-181" fmla="*/ 0 w 2721276"/>
              <a:gd name="connsiteY0-182" fmla="*/ 661820 h 2317280"/>
              <a:gd name="connsiteX1-183" fmla="*/ 1333231 w 2721276"/>
              <a:gd name="connsiteY1-184" fmla="*/ 0 h 2317280"/>
              <a:gd name="connsiteX2-185" fmla="*/ 2721276 w 2721276"/>
              <a:gd name="connsiteY2-186" fmla="*/ 40870 h 2317280"/>
              <a:gd name="connsiteX3-187" fmla="*/ 1887262 w 2721276"/>
              <a:gd name="connsiteY3-188" fmla="*/ 2317280 h 2317280"/>
              <a:gd name="connsiteX4-189" fmla="*/ 0 w 2721276"/>
              <a:gd name="connsiteY4-190" fmla="*/ 661820 h 2317280"/>
              <a:gd name="connsiteX0-191" fmla="*/ 0 w 2721276"/>
              <a:gd name="connsiteY0-192" fmla="*/ 621627 h 2277087"/>
              <a:gd name="connsiteX1-193" fmla="*/ 1343279 w 2721276"/>
              <a:gd name="connsiteY1-194" fmla="*/ 0 h 2277087"/>
              <a:gd name="connsiteX2-195" fmla="*/ 2721276 w 2721276"/>
              <a:gd name="connsiteY2-196" fmla="*/ 677 h 2277087"/>
              <a:gd name="connsiteX3-197" fmla="*/ 1887262 w 2721276"/>
              <a:gd name="connsiteY3-198" fmla="*/ 2277087 h 2277087"/>
              <a:gd name="connsiteX4-199" fmla="*/ 0 w 2721276"/>
              <a:gd name="connsiteY4-200" fmla="*/ 621627 h 227708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21276" h="2277087">
                <a:moveTo>
                  <a:pt x="0" y="621627"/>
                </a:moveTo>
                <a:lnTo>
                  <a:pt x="1343279" y="0"/>
                </a:lnTo>
                <a:lnTo>
                  <a:pt x="2721276" y="677"/>
                </a:lnTo>
                <a:lnTo>
                  <a:pt x="1887262" y="2277087"/>
                </a:lnTo>
                <a:lnTo>
                  <a:pt x="0" y="621627"/>
                </a:lnTo>
                <a:close/>
              </a:path>
            </a:pathLst>
          </a:custGeom>
        </p:spPr>
        <p:txBody>
          <a:bodyPr/>
          <a:lstStyle/>
          <a:p>
            <a:endParaRPr lang="en-US"/>
          </a:p>
        </p:txBody>
      </p:sp>
      <p:sp>
        <p:nvSpPr>
          <p:cNvPr id="27" name="Picture Placeholder 13"/>
          <p:cNvSpPr>
            <a:spLocks noGrp="1"/>
          </p:cNvSpPr>
          <p:nvPr>
            <p:ph type="pic" sz="quarter" idx="15"/>
          </p:nvPr>
        </p:nvSpPr>
        <p:spPr>
          <a:xfrm>
            <a:off x="2602676" y="-5607"/>
            <a:ext cx="4289796" cy="3835070"/>
          </a:xfrm>
          <a:custGeom>
            <a:avLst/>
            <a:gdLst>
              <a:gd name="connsiteX0" fmla="*/ 0 w 2286000"/>
              <a:gd name="connsiteY0" fmla="*/ 0 h 1797050"/>
              <a:gd name="connsiteX1" fmla="*/ 2286000 w 2286000"/>
              <a:gd name="connsiteY1" fmla="*/ 0 h 1797050"/>
              <a:gd name="connsiteX2" fmla="*/ 2286000 w 2286000"/>
              <a:gd name="connsiteY2" fmla="*/ 1797050 h 1797050"/>
              <a:gd name="connsiteX3" fmla="*/ 0 w 2286000"/>
              <a:gd name="connsiteY3" fmla="*/ 1797050 h 1797050"/>
              <a:gd name="connsiteX4" fmla="*/ 0 w 2286000"/>
              <a:gd name="connsiteY4" fmla="*/ 0 h 1797050"/>
              <a:gd name="connsiteX0-1" fmla="*/ 190006 w 2286000"/>
              <a:gd name="connsiteY0-2" fmla="*/ 0 h 2200811"/>
              <a:gd name="connsiteX1-3" fmla="*/ 2286000 w 2286000"/>
              <a:gd name="connsiteY1-4" fmla="*/ 403761 h 2200811"/>
              <a:gd name="connsiteX2-5" fmla="*/ 2286000 w 2286000"/>
              <a:gd name="connsiteY2-6" fmla="*/ 2200811 h 2200811"/>
              <a:gd name="connsiteX3-7" fmla="*/ 0 w 2286000"/>
              <a:gd name="connsiteY3-8" fmla="*/ 2200811 h 2200811"/>
              <a:gd name="connsiteX4-9" fmla="*/ 190006 w 2286000"/>
              <a:gd name="connsiteY4-10" fmla="*/ 0 h 2200811"/>
              <a:gd name="connsiteX0-11" fmla="*/ 190006 w 2286000"/>
              <a:gd name="connsiteY0-12" fmla="*/ 0 h 2200811"/>
              <a:gd name="connsiteX1-13" fmla="*/ 920337 w 2286000"/>
              <a:gd name="connsiteY1-14" fmla="*/ 154380 h 2200811"/>
              <a:gd name="connsiteX2-15" fmla="*/ 2286000 w 2286000"/>
              <a:gd name="connsiteY2-16" fmla="*/ 2200811 h 2200811"/>
              <a:gd name="connsiteX3-17" fmla="*/ 0 w 2286000"/>
              <a:gd name="connsiteY3-18" fmla="*/ 2200811 h 2200811"/>
              <a:gd name="connsiteX4-19" fmla="*/ 190006 w 2286000"/>
              <a:gd name="connsiteY4-20" fmla="*/ 0 h 2200811"/>
              <a:gd name="connsiteX0-21" fmla="*/ 190006 w 2808515"/>
              <a:gd name="connsiteY0-22" fmla="*/ 0 h 2200811"/>
              <a:gd name="connsiteX1-23" fmla="*/ 920337 w 2808515"/>
              <a:gd name="connsiteY1-24" fmla="*/ 154380 h 2200811"/>
              <a:gd name="connsiteX2-25" fmla="*/ 2808515 w 2808515"/>
              <a:gd name="connsiteY2-26" fmla="*/ 1820800 h 2200811"/>
              <a:gd name="connsiteX3-27" fmla="*/ 0 w 2808515"/>
              <a:gd name="connsiteY3-28" fmla="*/ 2200811 h 2200811"/>
              <a:gd name="connsiteX4-29" fmla="*/ 190006 w 2808515"/>
              <a:gd name="connsiteY4-30" fmla="*/ 0 h 2200811"/>
              <a:gd name="connsiteX0-31" fmla="*/ 0 w 2618509"/>
              <a:gd name="connsiteY0-32" fmla="*/ 0 h 2723325"/>
              <a:gd name="connsiteX1-33" fmla="*/ 730331 w 2618509"/>
              <a:gd name="connsiteY1-34" fmla="*/ 154380 h 2723325"/>
              <a:gd name="connsiteX2-35" fmla="*/ 2618509 w 2618509"/>
              <a:gd name="connsiteY2-36" fmla="*/ 1820800 h 2723325"/>
              <a:gd name="connsiteX3-37" fmla="*/ 11874 w 2618509"/>
              <a:gd name="connsiteY3-38" fmla="*/ 2723325 h 2723325"/>
              <a:gd name="connsiteX4-39" fmla="*/ 0 w 2618509"/>
              <a:gd name="connsiteY4-40" fmla="*/ 0 h 2723325"/>
              <a:gd name="connsiteX0-41" fmla="*/ 0 w 2618509"/>
              <a:gd name="connsiteY0-42" fmla="*/ 0 h 2711450"/>
              <a:gd name="connsiteX1-43" fmla="*/ 730331 w 2618509"/>
              <a:gd name="connsiteY1-44" fmla="*/ 154380 h 2711450"/>
              <a:gd name="connsiteX2-45" fmla="*/ 2618509 w 2618509"/>
              <a:gd name="connsiteY2-46" fmla="*/ 1820800 h 2711450"/>
              <a:gd name="connsiteX3-47" fmla="*/ 11874 w 2618509"/>
              <a:gd name="connsiteY3-48" fmla="*/ 2711450 h 2711450"/>
              <a:gd name="connsiteX4-49" fmla="*/ 0 w 2618509"/>
              <a:gd name="connsiteY4-50" fmla="*/ 0 h 2711450"/>
              <a:gd name="connsiteX0-51" fmla="*/ 95004 w 2606635"/>
              <a:gd name="connsiteY0-52" fmla="*/ 237506 h 2557070"/>
              <a:gd name="connsiteX1-53" fmla="*/ 718457 w 2606635"/>
              <a:gd name="connsiteY1-54" fmla="*/ 0 h 2557070"/>
              <a:gd name="connsiteX2-55" fmla="*/ 2606635 w 2606635"/>
              <a:gd name="connsiteY2-56" fmla="*/ 1666420 h 2557070"/>
              <a:gd name="connsiteX3-57" fmla="*/ 0 w 2606635"/>
              <a:gd name="connsiteY3-58" fmla="*/ 2557070 h 2557070"/>
              <a:gd name="connsiteX4-59" fmla="*/ 95004 w 2606635"/>
              <a:gd name="connsiteY4-60" fmla="*/ 237506 h 2557070"/>
              <a:gd name="connsiteX0-61" fmla="*/ 0 w 2618509"/>
              <a:gd name="connsiteY0-62" fmla="*/ 0 h 2723325"/>
              <a:gd name="connsiteX1-63" fmla="*/ 730331 w 2618509"/>
              <a:gd name="connsiteY1-64" fmla="*/ 166255 h 2723325"/>
              <a:gd name="connsiteX2-65" fmla="*/ 2618509 w 2618509"/>
              <a:gd name="connsiteY2-66" fmla="*/ 1832675 h 2723325"/>
              <a:gd name="connsiteX3-67" fmla="*/ 11874 w 2618509"/>
              <a:gd name="connsiteY3-68" fmla="*/ 2723325 h 2723325"/>
              <a:gd name="connsiteX4-69" fmla="*/ 0 w 2618509"/>
              <a:gd name="connsiteY4-70" fmla="*/ 0 h 2723325"/>
              <a:gd name="connsiteX0-71" fmla="*/ 11876 w 2630385"/>
              <a:gd name="connsiteY0-72" fmla="*/ 0 h 2705512"/>
              <a:gd name="connsiteX1-73" fmla="*/ 742207 w 2630385"/>
              <a:gd name="connsiteY1-74" fmla="*/ 166255 h 2705512"/>
              <a:gd name="connsiteX2-75" fmla="*/ 2630385 w 2630385"/>
              <a:gd name="connsiteY2-76" fmla="*/ 1832675 h 2705512"/>
              <a:gd name="connsiteX3-77" fmla="*/ 0 w 2630385"/>
              <a:gd name="connsiteY3-78" fmla="*/ 2705512 h 2705512"/>
              <a:gd name="connsiteX4-79" fmla="*/ 11876 w 2630385"/>
              <a:gd name="connsiteY4-80" fmla="*/ 0 h 2705512"/>
              <a:gd name="connsiteX0-81" fmla="*/ 11876 w 2612572"/>
              <a:gd name="connsiteY0-82" fmla="*/ 0 h 2705512"/>
              <a:gd name="connsiteX1-83" fmla="*/ 742207 w 2612572"/>
              <a:gd name="connsiteY1-84" fmla="*/ 166255 h 2705512"/>
              <a:gd name="connsiteX2-85" fmla="*/ 2612572 w 2612572"/>
              <a:gd name="connsiteY2-86" fmla="*/ 1820799 h 2705512"/>
              <a:gd name="connsiteX3-87" fmla="*/ 0 w 2612572"/>
              <a:gd name="connsiteY3-88" fmla="*/ 2705512 h 2705512"/>
              <a:gd name="connsiteX4-89" fmla="*/ 11876 w 2612572"/>
              <a:gd name="connsiteY4-90" fmla="*/ 0 h 2705512"/>
              <a:gd name="connsiteX0-91" fmla="*/ 11876 w 2612572"/>
              <a:gd name="connsiteY0-92" fmla="*/ 0 h 2705512"/>
              <a:gd name="connsiteX1-93" fmla="*/ 510638 w 2612572"/>
              <a:gd name="connsiteY1-94" fmla="*/ 659081 h 2705512"/>
              <a:gd name="connsiteX2-95" fmla="*/ 2612572 w 2612572"/>
              <a:gd name="connsiteY2-96" fmla="*/ 1820799 h 2705512"/>
              <a:gd name="connsiteX3-97" fmla="*/ 0 w 2612572"/>
              <a:gd name="connsiteY3-98" fmla="*/ 2705512 h 2705512"/>
              <a:gd name="connsiteX4-99" fmla="*/ 11876 w 2612572"/>
              <a:gd name="connsiteY4-100" fmla="*/ 0 h 2705512"/>
              <a:gd name="connsiteX0-101" fmla="*/ 11876 w 2612572"/>
              <a:gd name="connsiteY0-102" fmla="*/ 0 h 2705512"/>
              <a:gd name="connsiteX1-103" fmla="*/ 742207 w 2612572"/>
              <a:gd name="connsiteY1-104" fmla="*/ 172192 h 2705512"/>
              <a:gd name="connsiteX2-105" fmla="*/ 2612572 w 2612572"/>
              <a:gd name="connsiteY2-106" fmla="*/ 1820799 h 2705512"/>
              <a:gd name="connsiteX3-107" fmla="*/ 0 w 2612572"/>
              <a:gd name="connsiteY3-108" fmla="*/ 2705512 h 2705512"/>
              <a:gd name="connsiteX4-109" fmla="*/ 11876 w 2612572"/>
              <a:gd name="connsiteY4-110" fmla="*/ 0 h 2705512"/>
              <a:gd name="connsiteX0-111" fmla="*/ 11876 w 2612572"/>
              <a:gd name="connsiteY0-112" fmla="*/ 748558 h 3454070"/>
              <a:gd name="connsiteX1-113" fmla="*/ 907307 w 2612572"/>
              <a:gd name="connsiteY1-114" fmla="*/ 0 h 3454070"/>
              <a:gd name="connsiteX2-115" fmla="*/ 2612572 w 2612572"/>
              <a:gd name="connsiteY2-116" fmla="*/ 2569357 h 3454070"/>
              <a:gd name="connsiteX3-117" fmla="*/ 0 w 2612572"/>
              <a:gd name="connsiteY3-118" fmla="*/ 3454070 h 3454070"/>
              <a:gd name="connsiteX4-119" fmla="*/ 11876 w 2612572"/>
              <a:gd name="connsiteY4-120" fmla="*/ 748558 h 3454070"/>
              <a:gd name="connsiteX0-121" fmla="*/ 11876 w 3234872"/>
              <a:gd name="connsiteY0-122" fmla="*/ 748558 h 3454070"/>
              <a:gd name="connsiteX1-123" fmla="*/ 907307 w 3234872"/>
              <a:gd name="connsiteY1-124" fmla="*/ 0 h 3454070"/>
              <a:gd name="connsiteX2-125" fmla="*/ 3234872 w 3234872"/>
              <a:gd name="connsiteY2-126" fmla="*/ 2213757 h 3454070"/>
              <a:gd name="connsiteX3-127" fmla="*/ 0 w 3234872"/>
              <a:gd name="connsiteY3-128" fmla="*/ 3454070 h 3454070"/>
              <a:gd name="connsiteX4-129" fmla="*/ 11876 w 3234872"/>
              <a:gd name="connsiteY4-130" fmla="*/ 748558 h 3454070"/>
              <a:gd name="connsiteX0-131" fmla="*/ 12 w 3223008"/>
              <a:gd name="connsiteY0-132" fmla="*/ 748558 h 3835070"/>
              <a:gd name="connsiteX1-133" fmla="*/ 895443 w 3223008"/>
              <a:gd name="connsiteY1-134" fmla="*/ 0 h 3835070"/>
              <a:gd name="connsiteX2-135" fmla="*/ 3223008 w 3223008"/>
              <a:gd name="connsiteY2-136" fmla="*/ 2213757 h 3835070"/>
              <a:gd name="connsiteX3-137" fmla="*/ 1004136 w 3223008"/>
              <a:gd name="connsiteY3-138" fmla="*/ 3835070 h 3835070"/>
              <a:gd name="connsiteX4-139" fmla="*/ 12 w 3223008"/>
              <a:gd name="connsiteY4-140" fmla="*/ 748558 h 3835070"/>
              <a:gd name="connsiteX0-141" fmla="*/ 0 w 3222996"/>
              <a:gd name="connsiteY0-142" fmla="*/ 748558 h 3835070"/>
              <a:gd name="connsiteX1-143" fmla="*/ 895431 w 3222996"/>
              <a:gd name="connsiteY1-144" fmla="*/ 0 h 3835070"/>
              <a:gd name="connsiteX2-145" fmla="*/ 3222996 w 3222996"/>
              <a:gd name="connsiteY2-146" fmla="*/ 2213757 h 3835070"/>
              <a:gd name="connsiteX3-147" fmla="*/ 1004124 w 3222996"/>
              <a:gd name="connsiteY3-148" fmla="*/ 3835070 h 3835070"/>
              <a:gd name="connsiteX4-149" fmla="*/ 0 w 3222996"/>
              <a:gd name="connsiteY4-150" fmla="*/ 748558 h 3835070"/>
              <a:gd name="connsiteX0-151" fmla="*/ 0 w 4289796"/>
              <a:gd name="connsiteY0-152" fmla="*/ 2285258 h 3835070"/>
              <a:gd name="connsiteX1-153" fmla="*/ 1962231 w 4289796"/>
              <a:gd name="connsiteY1-154" fmla="*/ 0 h 3835070"/>
              <a:gd name="connsiteX2-155" fmla="*/ 4289796 w 4289796"/>
              <a:gd name="connsiteY2-156" fmla="*/ 2213757 h 3835070"/>
              <a:gd name="connsiteX3-157" fmla="*/ 2070924 w 4289796"/>
              <a:gd name="connsiteY3-158" fmla="*/ 3835070 h 3835070"/>
              <a:gd name="connsiteX4-159" fmla="*/ 0 w 4289796"/>
              <a:gd name="connsiteY4-160" fmla="*/ 2285258 h 3835070"/>
              <a:gd name="connsiteX0-161" fmla="*/ 0 w 4289796"/>
              <a:gd name="connsiteY0-162" fmla="*/ 2037608 h 3587420"/>
              <a:gd name="connsiteX1-163" fmla="*/ 1955881 w 4289796"/>
              <a:gd name="connsiteY1-164" fmla="*/ 0 h 3587420"/>
              <a:gd name="connsiteX2-165" fmla="*/ 4289796 w 4289796"/>
              <a:gd name="connsiteY2-166" fmla="*/ 1966107 h 3587420"/>
              <a:gd name="connsiteX3-167" fmla="*/ 2070924 w 4289796"/>
              <a:gd name="connsiteY3-168" fmla="*/ 3587420 h 3587420"/>
              <a:gd name="connsiteX4-169" fmla="*/ 0 w 4289796"/>
              <a:gd name="connsiteY4-170" fmla="*/ 2037608 h 3587420"/>
              <a:gd name="connsiteX0-171" fmla="*/ 0 w 4289796"/>
              <a:gd name="connsiteY0-172" fmla="*/ 2285258 h 3835070"/>
              <a:gd name="connsiteX1-173" fmla="*/ 1968581 w 4289796"/>
              <a:gd name="connsiteY1-174" fmla="*/ 0 h 3835070"/>
              <a:gd name="connsiteX2-175" fmla="*/ 4289796 w 4289796"/>
              <a:gd name="connsiteY2-176" fmla="*/ 2213757 h 3835070"/>
              <a:gd name="connsiteX3-177" fmla="*/ 2070924 w 4289796"/>
              <a:gd name="connsiteY3-178" fmla="*/ 3835070 h 3835070"/>
              <a:gd name="connsiteX4-179" fmla="*/ 0 w 4289796"/>
              <a:gd name="connsiteY4-180" fmla="*/ 2285258 h 38350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89796" h="3835070">
                <a:moveTo>
                  <a:pt x="0" y="2285258"/>
                </a:moveTo>
                <a:lnTo>
                  <a:pt x="1968581" y="0"/>
                </a:lnTo>
                <a:lnTo>
                  <a:pt x="4289796" y="2213757"/>
                </a:lnTo>
                <a:lnTo>
                  <a:pt x="2070924" y="3835070"/>
                </a:lnTo>
                <a:lnTo>
                  <a:pt x="0" y="2285258"/>
                </a:lnTo>
                <a:close/>
              </a:path>
            </a:pathLst>
          </a:custGeom>
        </p:spPr>
        <p:txBody>
          <a:bodyPr/>
          <a:lstStyle/>
          <a:p>
            <a:endParaRPr lang="en-US" dirty="0"/>
          </a:p>
        </p:txBody>
      </p:sp>
      <p:sp>
        <p:nvSpPr>
          <p:cNvPr id="28" name="Picture Placeholder 13"/>
          <p:cNvSpPr>
            <a:spLocks noGrp="1"/>
          </p:cNvSpPr>
          <p:nvPr>
            <p:ph type="pic" sz="quarter" idx="16"/>
          </p:nvPr>
        </p:nvSpPr>
        <p:spPr>
          <a:xfrm>
            <a:off x="4558476" y="742"/>
            <a:ext cx="3927846" cy="2196770"/>
          </a:xfrm>
          <a:custGeom>
            <a:avLst/>
            <a:gdLst>
              <a:gd name="connsiteX0" fmla="*/ 0 w 2286000"/>
              <a:gd name="connsiteY0" fmla="*/ 0 h 1797050"/>
              <a:gd name="connsiteX1" fmla="*/ 2286000 w 2286000"/>
              <a:gd name="connsiteY1" fmla="*/ 0 h 1797050"/>
              <a:gd name="connsiteX2" fmla="*/ 2286000 w 2286000"/>
              <a:gd name="connsiteY2" fmla="*/ 1797050 h 1797050"/>
              <a:gd name="connsiteX3" fmla="*/ 0 w 2286000"/>
              <a:gd name="connsiteY3" fmla="*/ 1797050 h 1797050"/>
              <a:gd name="connsiteX4" fmla="*/ 0 w 2286000"/>
              <a:gd name="connsiteY4" fmla="*/ 0 h 1797050"/>
              <a:gd name="connsiteX0-1" fmla="*/ 190006 w 2286000"/>
              <a:gd name="connsiteY0-2" fmla="*/ 0 h 2200811"/>
              <a:gd name="connsiteX1-3" fmla="*/ 2286000 w 2286000"/>
              <a:gd name="connsiteY1-4" fmla="*/ 403761 h 2200811"/>
              <a:gd name="connsiteX2-5" fmla="*/ 2286000 w 2286000"/>
              <a:gd name="connsiteY2-6" fmla="*/ 2200811 h 2200811"/>
              <a:gd name="connsiteX3-7" fmla="*/ 0 w 2286000"/>
              <a:gd name="connsiteY3-8" fmla="*/ 2200811 h 2200811"/>
              <a:gd name="connsiteX4-9" fmla="*/ 190006 w 2286000"/>
              <a:gd name="connsiteY4-10" fmla="*/ 0 h 2200811"/>
              <a:gd name="connsiteX0-11" fmla="*/ 190006 w 2286000"/>
              <a:gd name="connsiteY0-12" fmla="*/ 0 h 2200811"/>
              <a:gd name="connsiteX1-13" fmla="*/ 920337 w 2286000"/>
              <a:gd name="connsiteY1-14" fmla="*/ 154380 h 2200811"/>
              <a:gd name="connsiteX2-15" fmla="*/ 2286000 w 2286000"/>
              <a:gd name="connsiteY2-16" fmla="*/ 2200811 h 2200811"/>
              <a:gd name="connsiteX3-17" fmla="*/ 0 w 2286000"/>
              <a:gd name="connsiteY3-18" fmla="*/ 2200811 h 2200811"/>
              <a:gd name="connsiteX4-19" fmla="*/ 190006 w 2286000"/>
              <a:gd name="connsiteY4-20" fmla="*/ 0 h 2200811"/>
              <a:gd name="connsiteX0-21" fmla="*/ 190006 w 2808515"/>
              <a:gd name="connsiteY0-22" fmla="*/ 0 h 2200811"/>
              <a:gd name="connsiteX1-23" fmla="*/ 920337 w 2808515"/>
              <a:gd name="connsiteY1-24" fmla="*/ 154380 h 2200811"/>
              <a:gd name="connsiteX2-25" fmla="*/ 2808515 w 2808515"/>
              <a:gd name="connsiteY2-26" fmla="*/ 1820800 h 2200811"/>
              <a:gd name="connsiteX3-27" fmla="*/ 0 w 2808515"/>
              <a:gd name="connsiteY3-28" fmla="*/ 2200811 h 2200811"/>
              <a:gd name="connsiteX4-29" fmla="*/ 190006 w 2808515"/>
              <a:gd name="connsiteY4-30" fmla="*/ 0 h 2200811"/>
              <a:gd name="connsiteX0-31" fmla="*/ 0 w 2618509"/>
              <a:gd name="connsiteY0-32" fmla="*/ 0 h 2723325"/>
              <a:gd name="connsiteX1-33" fmla="*/ 730331 w 2618509"/>
              <a:gd name="connsiteY1-34" fmla="*/ 154380 h 2723325"/>
              <a:gd name="connsiteX2-35" fmla="*/ 2618509 w 2618509"/>
              <a:gd name="connsiteY2-36" fmla="*/ 1820800 h 2723325"/>
              <a:gd name="connsiteX3-37" fmla="*/ 11874 w 2618509"/>
              <a:gd name="connsiteY3-38" fmla="*/ 2723325 h 2723325"/>
              <a:gd name="connsiteX4-39" fmla="*/ 0 w 2618509"/>
              <a:gd name="connsiteY4-40" fmla="*/ 0 h 2723325"/>
              <a:gd name="connsiteX0-41" fmla="*/ 0 w 2618509"/>
              <a:gd name="connsiteY0-42" fmla="*/ 0 h 2711450"/>
              <a:gd name="connsiteX1-43" fmla="*/ 730331 w 2618509"/>
              <a:gd name="connsiteY1-44" fmla="*/ 154380 h 2711450"/>
              <a:gd name="connsiteX2-45" fmla="*/ 2618509 w 2618509"/>
              <a:gd name="connsiteY2-46" fmla="*/ 1820800 h 2711450"/>
              <a:gd name="connsiteX3-47" fmla="*/ 11874 w 2618509"/>
              <a:gd name="connsiteY3-48" fmla="*/ 2711450 h 2711450"/>
              <a:gd name="connsiteX4-49" fmla="*/ 0 w 2618509"/>
              <a:gd name="connsiteY4-50" fmla="*/ 0 h 2711450"/>
              <a:gd name="connsiteX0-51" fmla="*/ 95004 w 2606635"/>
              <a:gd name="connsiteY0-52" fmla="*/ 237506 h 2557070"/>
              <a:gd name="connsiteX1-53" fmla="*/ 718457 w 2606635"/>
              <a:gd name="connsiteY1-54" fmla="*/ 0 h 2557070"/>
              <a:gd name="connsiteX2-55" fmla="*/ 2606635 w 2606635"/>
              <a:gd name="connsiteY2-56" fmla="*/ 1666420 h 2557070"/>
              <a:gd name="connsiteX3-57" fmla="*/ 0 w 2606635"/>
              <a:gd name="connsiteY3-58" fmla="*/ 2557070 h 2557070"/>
              <a:gd name="connsiteX4-59" fmla="*/ 95004 w 2606635"/>
              <a:gd name="connsiteY4-60" fmla="*/ 237506 h 2557070"/>
              <a:gd name="connsiteX0-61" fmla="*/ 0 w 2618509"/>
              <a:gd name="connsiteY0-62" fmla="*/ 0 h 2723325"/>
              <a:gd name="connsiteX1-63" fmla="*/ 730331 w 2618509"/>
              <a:gd name="connsiteY1-64" fmla="*/ 166255 h 2723325"/>
              <a:gd name="connsiteX2-65" fmla="*/ 2618509 w 2618509"/>
              <a:gd name="connsiteY2-66" fmla="*/ 1832675 h 2723325"/>
              <a:gd name="connsiteX3-67" fmla="*/ 11874 w 2618509"/>
              <a:gd name="connsiteY3-68" fmla="*/ 2723325 h 2723325"/>
              <a:gd name="connsiteX4-69" fmla="*/ 0 w 2618509"/>
              <a:gd name="connsiteY4-70" fmla="*/ 0 h 2723325"/>
              <a:gd name="connsiteX0-71" fmla="*/ 11876 w 2630385"/>
              <a:gd name="connsiteY0-72" fmla="*/ 0 h 2705512"/>
              <a:gd name="connsiteX1-73" fmla="*/ 742207 w 2630385"/>
              <a:gd name="connsiteY1-74" fmla="*/ 166255 h 2705512"/>
              <a:gd name="connsiteX2-75" fmla="*/ 2630385 w 2630385"/>
              <a:gd name="connsiteY2-76" fmla="*/ 1832675 h 2705512"/>
              <a:gd name="connsiteX3-77" fmla="*/ 0 w 2630385"/>
              <a:gd name="connsiteY3-78" fmla="*/ 2705512 h 2705512"/>
              <a:gd name="connsiteX4-79" fmla="*/ 11876 w 2630385"/>
              <a:gd name="connsiteY4-80" fmla="*/ 0 h 2705512"/>
              <a:gd name="connsiteX0-81" fmla="*/ 11876 w 2612572"/>
              <a:gd name="connsiteY0-82" fmla="*/ 0 h 2705512"/>
              <a:gd name="connsiteX1-83" fmla="*/ 742207 w 2612572"/>
              <a:gd name="connsiteY1-84" fmla="*/ 166255 h 2705512"/>
              <a:gd name="connsiteX2-85" fmla="*/ 2612572 w 2612572"/>
              <a:gd name="connsiteY2-86" fmla="*/ 1820799 h 2705512"/>
              <a:gd name="connsiteX3-87" fmla="*/ 0 w 2612572"/>
              <a:gd name="connsiteY3-88" fmla="*/ 2705512 h 2705512"/>
              <a:gd name="connsiteX4-89" fmla="*/ 11876 w 2612572"/>
              <a:gd name="connsiteY4-90" fmla="*/ 0 h 2705512"/>
              <a:gd name="connsiteX0-91" fmla="*/ 11876 w 2612572"/>
              <a:gd name="connsiteY0-92" fmla="*/ 0 h 2705512"/>
              <a:gd name="connsiteX1-93" fmla="*/ 510638 w 2612572"/>
              <a:gd name="connsiteY1-94" fmla="*/ 659081 h 2705512"/>
              <a:gd name="connsiteX2-95" fmla="*/ 2612572 w 2612572"/>
              <a:gd name="connsiteY2-96" fmla="*/ 1820799 h 2705512"/>
              <a:gd name="connsiteX3-97" fmla="*/ 0 w 2612572"/>
              <a:gd name="connsiteY3-98" fmla="*/ 2705512 h 2705512"/>
              <a:gd name="connsiteX4-99" fmla="*/ 11876 w 2612572"/>
              <a:gd name="connsiteY4-100" fmla="*/ 0 h 2705512"/>
              <a:gd name="connsiteX0-101" fmla="*/ 11876 w 2612572"/>
              <a:gd name="connsiteY0-102" fmla="*/ 0 h 2705512"/>
              <a:gd name="connsiteX1-103" fmla="*/ 742207 w 2612572"/>
              <a:gd name="connsiteY1-104" fmla="*/ 172192 h 2705512"/>
              <a:gd name="connsiteX2-105" fmla="*/ 2612572 w 2612572"/>
              <a:gd name="connsiteY2-106" fmla="*/ 1820799 h 2705512"/>
              <a:gd name="connsiteX3-107" fmla="*/ 0 w 2612572"/>
              <a:gd name="connsiteY3-108" fmla="*/ 2705512 h 2705512"/>
              <a:gd name="connsiteX4-109" fmla="*/ 11876 w 2612572"/>
              <a:gd name="connsiteY4-110" fmla="*/ 0 h 2705512"/>
              <a:gd name="connsiteX0-111" fmla="*/ 14 w 2600710"/>
              <a:gd name="connsiteY0-112" fmla="*/ 0 h 3283362"/>
              <a:gd name="connsiteX1-113" fmla="*/ 730345 w 2600710"/>
              <a:gd name="connsiteY1-114" fmla="*/ 172192 h 3283362"/>
              <a:gd name="connsiteX2-115" fmla="*/ 2600710 w 2600710"/>
              <a:gd name="connsiteY2-116" fmla="*/ 1820799 h 3283362"/>
              <a:gd name="connsiteX3-117" fmla="*/ 839038 w 2600710"/>
              <a:gd name="connsiteY3-118" fmla="*/ 3283362 h 3283362"/>
              <a:gd name="connsiteX4-119" fmla="*/ 14 w 2600710"/>
              <a:gd name="connsiteY4-120" fmla="*/ 0 h 3283362"/>
              <a:gd name="connsiteX0-121" fmla="*/ 0 w 2600696"/>
              <a:gd name="connsiteY0-122" fmla="*/ 0 h 3283362"/>
              <a:gd name="connsiteX1-123" fmla="*/ 730331 w 2600696"/>
              <a:gd name="connsiteY1-124" fmla="*/ 172192 h 3283362"/>
              <a:gd name="connsiteX2-125" fmla="*/ 2600696 w 2600696"/>
              <a:gd name="connsiteY2-126" fmla="*/ 1820799 h 3283362"/>
              <a:gd name="connsiteX3-127" fmla="*/ 839024 w 2600696"/>
              <a:gd name="connsiteY3-128" fmla="*/ 3283362 h 3283362"/>
              <a:gd name="connsiteX4-129" fmla="*/ 0 w 2600696"/>
              <a:gd name="connsiteY4-130" fmla="*/ 0 h 3283362"/>
              <a:gd name="connsiteX0-131" fmla="*/ 0 w 2600696"/>
              <a:gd name="connsiteY0-132" fmla="*/ 0 h 2972212"/>
              <a:gd name="connsiteX1-133" fmla="*/ 730331 w 2600696"/>
              <a:gd name="connsiteY1-134" fmla="*/ 172192 h 2972212"/>
              <a:gd name="connsiteX2-135" fmla="*/ 2600696 w 2600696"/>
              <a:gd name="connsiteY2-136" fmla="*/ 1820799 h 2972212"/>
              <a:gd name="connsiteX3-137" fmla="*/ 1029524 w 2600696"/>
              <a:gd name="connsiteY3-138" fmla="*/ 2972212 h 2972212"/>
              <a:gd name="connsiteX4-139" fmla="*/ 0 w 2600696"/>
              <a:gd name="connsiteY4-140" fmla="*/ 0 h 2972212"/>
              <a:gd name="connsiteX0-141" fmla="*/ 0 w 2600696"/>
              <a:gd name="connsiteY0-142" fmla="*/ 0 h 3283362"/>
              <a:gd name="connsiteX1-143" fmla="*/ 730331 w 2600696"/>
              <a:gd name="connsiteY1-144" fmla="*/ 172192 h 3283362"/>
              <a:gd name="connsiteX2-145" fmla="*/ 2600696 w 2600696"/>
              <a:gd name="connsiteY2-146" fmla="*/ 1820799 h 3283362"/>
              <a:gd name="connsiteX3-147" fmla="*/ 851724 w 2600696"/>
              <a:gd name="connsiteY3-148" fmla="*/ 3283362 h 3283362"/>
              <a:gd name="connsiteX4-149" fmla="*/ 0 w 2600696"/>
              <a:gd name="connsiteY4-150" fmla="*/ 0 h 3283362"/>
              <a:gd name="connsiteX0-151" fmla="*/ 0 w 2454646"/>
              <a:gd name="connsiteY0-152" fmla="*/ 0 h 3283362"/>
              <a:gd name="connsiteX1-153" fmla="*/ 730331 w 2454646"/>
              <a:gd name="connsiteY1-154" fmla="*/ 172192 h 3283362"/>
              <a:gd name="connsiteX2-155" fmla="*/ 2454646 w 2454646"/>
              <a:gd name="connsiteY2-156" fmla="*/ 1725549 h 3283362"/>
              <a:gd name="connsiteX3-157" fmla="*/ 851724 w 2454646"/>
              <a:gd name="connsiteY3-158" fmla="*/ 3283362 h 3283362"/>
              <a:gd name="connsiteX4-159" fmla="*/ 0 w 2454646"/>
              <a:gd name="connsiteY4-160" fmla="*/ 0 h 3283362"/>
              <a:gd name="connsiteX0-161" fmla="*/ 0 w 2454646"/>
              <a:gd name="connsiteY0-162" fmla="*/ 0 h 3283362"/>
              <a:gd name="connsiteX1-163" fmla="*/ 647781 w 2454646"/>
              <a:gd name="connsiteY1-164" fmla="*/ 1086592 h 3283362"/>
              <a:gd name="connsiteX2-165" fmla="*/ 2454646 w 2454646"/>
              <a:gd name="connsiteY2-166" fmla="*/ 1725549 h 3283362"/>
              <a:gd name="connsiteX3-167" fmla="*/ 851724 w 2454646"/>
              <a:gd name="connsiteY3-168" fmla="*/ 3283362 h 3283362"/>
              <a:gd name="connsiteX4-169" fmla="*/ 0 w 2454646"/>
              <a:gd name="connsiteY4-170" fmla="*/ 0 h 3283362"/>
              <a:gd name="connsiteX0-171" fmla="*/ 0 w 3927846"/>
              <a:gd name="connsiteY0-172" fmla="*/ 5608 h 2196770"/>
              <a:gd name="connsiteX1-173" fmla="*/ 2120981 w 3927846"/>
              <a:gd name="connsiteY1-174" fmla="*/ 0 h 2196770"/>
              <a:gd name="connsiteX2-175" fmla="*/ 3927846 w 3927846"/>
              <a:gd name="connsiteY2-176" fmla="*/ 638957 h 2196770"/>
              <a:gd name="connsiteX3-177" fmla="*/ 2324924 w 3927846"/>
              <a:gd name="connsiteY3-178" fmla="*/ 2196770 h 2196770"/>
              <a:gd name="connsiteX4-179" fmla="*/ 0 w 3927846"/>
              <a:gd name="connsiteY4-180" fmla="*/ 5608 h 21967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27846" h="2196770">
                <a:moveTo>
                  <a:pt x="0" y="5608"/>
                </a:moveTo>
                <a:lnTo>
                  <a:pt x="2120981" y="0"/>
                </a:lnTo>
                <a:lnTo>
                  <a:pt x="3927846" y="638957"/>
                </a:lnTo>
                <a:lnTo>
                  <a:pt x="2324924" y="2196770"/>
                </a:lnTo>
                <a:lnTo>
                  <a:pt x="0" y="5608"/>
                </a:lnTo>
                <a:close/>
              </a:path>
            </a:pathLst>
          </a:custGeom>
        </p:spPr>
        <p:txBody>
          <a:bodyPr/>
          <a:lstStyle/>
          <a:p>
            <a:endParaRPr lang="en-US"/>
          </a:p>
        </p:txBody>
      </p:sp>
      <p:sp>
        <p:nvSpPr>
          <p:cNvPr id="29" name="Picture Placeholder 13"/>
          <p:cNvSpPr>
            <a:spLocks noGrp="1"/>
          </p:cNvSpPr>
          <p:nvPr>
            <p:ph type="pic" sz="quarter" idx="17"/>
          </p:nvPr>
        </p:nvSpPr>
        <p:spPr>
          <a:xfrm>
            <a:off x="6881878" y="987962"/>
            <a:ext cx="2256833" cy="3439307"/>
          </a:xfrm>
          <a:custGeom>
            <a:avLst/>
            <a:gdLst>
              <a:gd name="connsiteX0" fmla="*/ 0 w 2286000"/>
              <a:gd name="connsiteY0" fmla="*/ 0 h 1797050"/>
              <a:gd name="connsiteX1" fmla="*/ 2286000 w 2286000"/>
              <a:gd name="connsiteY1" fmla="*/ 0 h 1797050"/>
              <a:gd name="connsiteX2" fmla="*/ 2286000 w 2286000"/>
              <a:gd name="connsiteY2" fmla="*/ 1797050 h 1797050"/>
              <a:gd name="connsiteX3" fmla="*/ 0 w 2286000"/>
              <a:gd name="connsiteY3" fmla="*/ 1797050 h 1797050"/>
              <a:gd name="connsiteX4" fmla="*/ 0 w 2286000"/>
              <a:gd name="connsiteY4" fmla="*/ 0 h 1797050"/>
              <a:gd name="connsiteX0-1" fmla="*/ 190006 w 2286000"/>
              <a:gd name="connsiteY0-2" fmla="*/ 0 h 2200811"/>
              <a:gd name="connsiteX1-3" fmla="*/ 2286000 w 2286000"/>
              <a:gd name="connsiteY1-4" fmla="*/ 403761 h 2200811"/>
              <a:gd name="connsiteX2-5" fmla="*/ 2286000 w 2286000"/>
              <a:gd name="connsiteY2-6" fmla="*/ 2200811 h 2200811"/>
              <a:gd name="connsiteX3-7" fmla="*/ 0 w 2286000"/>
              <a:gd name="connsiteY3-8" fmla="*/ 2200811 h 2200811"/>
              <a:gd name="connsiteX4-9" fmla="*/ 190006 w 2286000"/>
              <a:gd name="connsiteY4-10" fmla="*/ 0 h 2200811"/>
              <a:gd name="connsiteX0-11" fmla="*/ 190006 w 2286000"/>
              <a:gd name="connsiteY0-12" fmla="*/ 0 h 2200811"/>
              <a:gd name="connsiteX1-13" fmla="*/ 920337 w 2286000"/>
              <a:gd name="connsiteY1-14" fmla="*/ 154380 h 2200811"/>
              <a:gd name="connsiteX2-15" fmla="*/ 2286000 w 2286000"/>
              <a:gd name="connsiteY2-16" fmla="*/ 2200811 h 2200811"/>
              <a:gd name="connsiteX3-17" fmla="*/ 0 w 2286000"/>
              <a:gd name="connsiteY3-18" fmla="*/ 2200811 h 2200811"/>
              <a:gd name="connsiteX4-19" fmla="*/ 190006 w 2286000"/>
              <a:gd name="connsiteY4-20" fmla="*/ 0 h 2200811"/>
              <a:gd name="connsiteX0-21" fmla="*/ 190006 w 2808515"/>
              <a:gd name="connsiteY0-22" fmla="*/ 0 h 2200811"/>
              <a:gd name="connsiteX1-23" fmla="*/ 920337 w 2808515"/>
              <a:gd name="connsiteY1-24" fmla="*/ 154380 h 2200811"/>
              <a:gd name="connsiteX2-25" fmla="*/ 2808515 w 2808515"/>
              <a:gd name="connsiteY2-26" fmla="*/ 1820800 h 2200811"/>
              <a:gd name="connsiteX3-27" fmla="*/ 0 w 2808515"/>
              <a:gd name="connsiteY3-28" fmla="*/ 2200811 h 2200811"/>
              <a:gd name="connsiteX4-29" fmla="*/ 190006 w 2808515"/>
              <a:gd name="connsiteY4-30" fmla="*/ 0 h 2200811"/>
              <a:gd name="connsiteX0-31" fmla="*/ 0 w 2618509"/>
              <a:gd name="connsiteY0-32" fmla="*/ 0 h 2723325"/>
              <a:gd name="connsiteX1-33" fmla="*/ 730331 w 2618509"/>
              <a:gd name="connsiteY1-34" fmla="*/ 154380 h 2723325"/>
              <a:gd name="connsiteX2-35" fmla="*/ 2618509 w 2618509"/>
              <a:gd name="connsiteY2-36" fmla="*/ 1820800 h 2723325"/>
              <a:gd name="connsiteX3-37" fmla="*/ 11874 w 2618509"/>
              <a:gd name="connsiteY3-38" fmla="*/ 2723325 h 2723325"/>
              <a:gd name="connsiteX4-39" fmla="*/ 0 w 2618509"/>
              <a:gd name="connsiteY4-40" fmla="*/ 0 h 2723325"/>
              <a:gd name="connsiteX0-41" fmla="*/ 0 w 2618509"/>
              <a:gd name="connsiteY0-42" fmla="*/ 0 h 2711450"/>
              <a:gd name="connsiteX1-43" fmla="*/ 730331 w 2618509"/>
              <a:gd name="connsiteY1-44" fmla="*/ 154380 h 2711450"/>
              <a:gd name="connsiteX2-45" fmla="*/ 2618509 w 2618509"/>
              <a:gd name="connsiteY2-46" fmla="*/ 1820800 h 2711450"/>
              <a:gd name="connsiteX3-47" fmla="*/ 11874 w 2618509"/>
              <a:gd name="connsiteY3-48" fmla="*/ 2711450 h 2711450"/>
              <a:gd name="connsiteX4-49" fmla="*/ 0 w 2618509"/>
              <a:gd name="connsiteY4-50" fmla="*/ 0 h 2711450"/>
              <a:gd name="connsiteX0-51" fmla="*/ 95004 w 2606635"/>
              <a:gd name="connsiteY0-52" fmla="*/ 237506 h 2557070"/>
              <a:gd name="connsiteX1-53" fmla="*/ 718457 w 2606635"/>
              <a:gd name="connsiteY1-54" fmla="*/ 0 h 2557070"/>
              <a:gd name="connsiteX2-55" fmla="*/ 2606635 w 2606635"/>
              <a:gd name="connsiteY2-56" fmla="*/ 1666420 h 2557070"/>
              <a:gd name="connsiteX3-57" fmla="*/ 0 w 2606635"/>
              <a:gd name="connsiteY3-58" fmla="*/ 2557070 h 2557070"/>
              <a:gd name="connsiteX4-59" fmla="*/ 95004 w 2606635"/>
              <a:gd name="connsiteY4-60" fmla="*/ 237506 h 2557070"/>
              <a:gd name="connsiteX0-61" fmla="*/ 0 w 2618509"/>
              <a:gd name="connsiteY0-62" fmla="*/ 0 h 2723325"/>
              <a:gd name="connsiteX1-63" fmla="*/ 730331 w 2618509"/>
              <a:gd name="connsiteY1-64" fmla="*/ 166255 h 2723325"/>
              <a:gd name="connsiteX2-65" fmla="*/ 2618509 w 2618509"/>
              <a:gd name="connsiteY2-66" fmla="*/ 1832675 h 2723325"/>
              <a:gd name="connsiteX3-67" fmla="*/ 11874 w 2618509"/>
              <a:gd name="connsiteY3-68" fmla="*/ 2723325 h 2723325"/>
              <a:gd name="connsiteX4-69" fmla="*/ 0 w 2618509"/>
              <a:gd name="connsiteY4-70" fmla="*/ 0 h 2723325"/>
              <a:gd name="connsiteX0-71" fmla="*/ 11876 w 2630385"/>
              <a:gd name="connsiteY0-72" fmla="*/ 0 h 2705512"/>
              <a:gd name="connsiteX1-73" fmla="*/ 742207 w 2630385"/>
              <a:gd name="connsiteY1-74" fmla="*/ 166255 h 2705512"/>
              <a:gd name="connsiteX2-75" fmla="*/ 2630385 w 2630385"/>
              <a:gd name="connsiteY2-76" fmla="*/ 1832675 h 2705512"/>
              <a:gd name="connsiteX3-77" fmla="*/ 0 w 2630385"/>
              <a:gd name="connsiteY3-78" fmla="*/ 2705512 h 2705512"/>
              <a:gd name="connsiteX4-79" fmla="*/ 11876 w 2630385"/>
              <a:gd name="connsiteY4-80" fmla="*/ 0 h 2705512"/>
              <a:gd name="connsiteX0-81" fmla="*/ 11876 w 2612572"/>
              <a:gd name="connsiteY0-82" fmla="*/ 0 h 2705512"/>
              <a:gd name="connsiteX1-83" fmla="*/ 742207 w 2612572"/>
              <a:gd name="connsiteY1-84" fmla="*/ 166255 h 2705512"/>
              <a:gd name="connsiteX2-85" fmla="*/ 2612572 w 2612572"/>
              <a:gd name="connsiteY2-86" fmla="*/ 1820799 h 2705512"/>
              <a:gd name="connsiteX3-87" fmla="*/ 0 w 2612572"/>
              <a:gd name="connsiteY3-88" fmla="*/ 2705512 h 2705512"/>
              <a:gd name="connsiteX4-89" fmla="*/ 11876 w 2612572"/>
              <a:gd name="connsiteY4-90" fmla="*/ 0 h 2705512"/>
              <a:gd name="connsiteX0-91" fmla="*/ 11876 w 2612572"/>
              <a:gd name="connsiteY0-92" fmla="*/ 0 h 2705512"/>
              <a:gd name="connsiteX1-93" fmla="*/ 510638 w 2612572"/>
              <a:gd name="connsiteY1-94" fmla="*/ 659081 h 2705512"/>
              <a:gd name="connsiteX2-95" fmla="*/ 2612572 w 2612572"/>
              <a:gd name="connsiteY2-96" fmla="*/ 1820799 h 2705512"/>
              <a:gd name="connsiteX3-97" fmla="*/ 0 w 2612572"/>
              <a:gd name="connsiteY3-98" fmla="*/ 2705512 h 2705512"/>
              <a:gd name="connsiteX4-99" fmla="*/ 11876 w 2612572"/>
              <a:gd name="connsiteY4-100" fmla="*/ 0 h 2705512"/>
              <a:gd name="connsiteX0-101" fmla="*/ 11876 w 2612572"/>
              <a:gd name="connsiteY0-102" fmla="*/ 0 h 2705512"/>
              <a:gd name="connsiteX1-103" fmla="*/ 742207 w 2612572"/>
              <a:gd name="connsiteY1-104" fmla="*/ 172192 h 2705512"/>
              <a:gd name="connsiteX2-105" fmla="*/ 2612572 w 2612572"/>
              <a:gd name="connsiteY2-106" fmla="*/ 1820799 h 2705512"/>
              <a:gd name="connsiteX3-107" fmla="*/ 0 w 2612572"/>
              <a:gd name="connsiteY3-108" fmla="*/ 2705512 h 2705512"/>
              <a:gd name="connsiteX4-109" fmla="*/ 11876 w 2612572"/>
              <a:gd name="connsiteY4-110" fmla="*/ 0 h 2705512"/>
              <a:gd name="connsiteX0-111" fmla="*/ 10 w 3737356"/>
              <a:gd name="connsiteY0-112" fmla="*/ 685058 h 2533320"/>
              <a:gd name="connsiteX1-113" fmla="*/ 1866991 w 3737356"/>
              <a:gd name="connsiteY1-114" fmla="*/ 0 h 2533320"/>
              <a:gd name="connsiteX2-115" fmla="*/ 3737356 w 3737356"/>
              <a:gd name="connsiteY2-116" fmla="*/ 1648607 h 2533320"/>
              <a:gd name="connsiteX3-117" fmla="*/ 1124784 w 3737356"/>
              <a:gd name="connsiteY3-118" fmla="*/ 2533320 h 2533320"/>
              <a:gd name="connsiteX4-119" fmla="*/ 10 w 3737356"/>
              <a:gd name="connsiteY4-120" fmla="*/ 685058 h 2533320"/>
              <a:gd name="connsiteX0-121" fmla="*/ 0 w 3737346"/>
              <a:gd name="connsiteY0-122" fmla="*/ 685058 h 2533320"/>
              <a:gd name="connsiteX1-123" fmla="*/ 1866981 w 3737346"/>
              <a:gd name="connsiteY1-124" fmla="*/ 0 h 2533320"/>
              <a:gd name="connsiteX2-125" fmla="*/ 3737346 w 3737346"/>
              <a:gd name="connsiteY2-126" fmla="*/ 1648607 h 2533320"/>
              <a:gd name="connsiteX3-127" fmla="*/ 1124774 w 3737346"/>
              <a:gd name="connsiteY3-128" fmla="*/ 2533320 h 2533320"/>
              <a:gd name="connsiteX4-129" fmla="*/ 0 w 3737346"/>
              <a:gd name="connsiteY4-130" fmla="*/ 685058 h 2533320"/>
              <a:gd name="connsiteX0-131" fmla="*/ 0 w 3737346"/>
              <a:gd name="connsiteY0-132" fmla="*/ 1224808 h 3073070"/>
              <a:gd name="connsiteX1-133" fmla="*/ 2254331 w 3737346"/>
              <a:gd name="connsiteY1-134" fmla="*/ 0 h 3073070"/>
              <a:gd name="connsiteX2-135" fmla="*/ 3737346 w 3737346"/>
              <a:gd name="connsiteY2-136" fmla="*/ 2188357 h 3073070"/>
              <a:gd name="connsiteX3-137" fmla="*/ 1124774 w 3737346"/>
              <a:gd name="connsiteY3-138" fmla="*/ 3073070 h 3073070"/>
              <a:gd name="connsiteX4-139" fmla="*/ 0 w 3737346"/>
              <a:gd name="connsiteY4-140" fmla="*/ 1224808 h 3073070"/>
              <a:gd name="connsiteX0-141" fmla="*/ 0 w 2254331"/>
              <a:gd name="connsiteY0-142" fmla="*/ 1224808 h 3439307"/>
              <a:gd name="connsiteX1-143" fmla="*/ 2254331 w 2254331"/>
              <a:gd name="connsiteY1-144" fmla="*/ 0 h 3439307"/>
              <a:gd name="connsiteX2-145" fmla="*/ 2251446 w 2254331"/>
              <a:gd name="connsiteY2-146" fmla="*/ 3439307 h 3439307"/>
              <a:gd name="connsiteX3-147" fmla="*/ 1124774 w 2254331"/>
              <a:gd name="connsiteY3-148" fmla="*/ 3073070 h 3439307"/>
              <a:gd name="connsiteX4-149" fmla="*/ 0 w 2254331"/>
              <a:gd name="connsiteY4-150" fmla="*/ 1224808 h 3439307"/>
              <a:gd name="connsiteX0-151" fmla="*/ 0 w 2254331"/>
              <a:gd name="connsiteY0-152" fmla="*/ 1224808 h 3439307"/>
              <a:gd name="connsiteX1-153" fmla="*/ 2254331 w 2254331"/>
              <a:gd name="connsiteY1-154" fmla="*/ 0 h 3439307"/>
              <a:gd name="connsiteX2-155" fmla="*/ 2251446 w 2254331"/>
              <a:gd name="connsiteY2-156" fmla="*/ 3439307 h 3439307"/>
              <a:gd name="connsiteX3-157" fmla="*/ 1423224 w 2254331"/>
              <a:gd name="connsiteY3-158" fmla="*/ 3060370 h 3439307"/>
              <a:gd name="connsiteX4-159" fmla="*/ 0 w 2254331"/>
              <a:gd name="connsiteY4-160" fmla="*/ 1224808 h 3439307"/>
              <a:gd name="connsiteX0-161" fmla="*/ 0 w 2267031"/>
              <a:gd name="connsiteY0-162" fmla="*/ 1224808 h 3439307"/>
              <a:gd name="connsiteX1-163" fmla="*/ 2267031 w 2267031"/>
              <a:gd name="connsiteY1-164" fmla="*/ 0 h 3439307"/>
              <a:gd name="connsiteX2-165" fmla="*/ 2264146 w 2267031"/>
              <a:gd name="connsiteY2-166" fmla="*/ 3439307 h 3439307"/>
              <a:gd name="connsiteX3-167" fmla="*/ 1435924 w 2267031"/>
              <a:gd name="connsiteY3-168" fmla="*/ 3060370 h 3439307"/>
              <a:gd name="connsiteX4-169" fmla="*/ 0 w 2267031"/>
              <a:gd name="connsiteY4-170" fmla="*/ 1224808 h 3439307"/>
              <a:gd name="connsiteX0-171" fmla="*/ 0 w 2001889"/>
              <a:gd name="connsiteY0-172" fmla="*/ 1262200 h 3439307"/>
              <a:gd name="connsiteX1-173" fmla="*/ 2001889 w 2001889"/>
              <a:gd name="connsiteY1-174" fmla="*/ 0 h 3439307"/>
              <a:gd name="connsiteX2-175" fmla="*/ 1999004 w 2001889"/>
              <a:gd name="connsiteY2-176" fmla="*/ 3439307 h 3439307"/>
              <a:gd name="connsiteX3-177" fmla="*/ 1170782 w 2001889"/>
              <a:gd name="connsiteY3-178" fmla="*/ 3060370 h 3439307"/>
              <a:gd name="connsiteX4-179" fmla="*/ 0 w 2001889"/>
              <a:gd name="connsiteY4-180" fmla="*/ 1262200 h 3439307"/>
              <a:gd name="connsiteX0-181" fmla="*/ 0 w 2256833"/>
              <a:gd name="connsiteY0-182" fmla="*/ 1214611 h 3439307"/>
              <a:gd name="connsiteX1-183" fmla="*/ 2256833 w 2256833"/>
              <a:gd name="connsiteY1-184" fmla="*/ 0 h 3439307"/>
              <a:gd name="connsiteX2-185" fmla="*/ 2253948 w 2256833"/>
              <a:gd name="connsiteY2-186" fmla="*/ 3439307 h 3439307"/>
              <a:gd name="connsiteX3-187" fmla="*/ 1425726 w 2256833"/>
              <a:gd name="connsiteY3-188" fmla="*/ 3060370 h 3439307"/>
              <a:gd name="connsiteX4-189" fmla="*/ 0 w 2256833"/>
              <a:gd name="connsiteY4-190" fmla="*/ 1214611 h 343930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6833" h="3439307">
                <a:moveTo>
                  <a:pt x="0" y="1214611"/>
                </a:moveTo>
                <a:lnTo>
                  <a:pt x="2256833" y="0"/>
                </a:lnTo>
                <a:cubicBezTo>
                  <a:pt x="2255871" y="1146436"/>
                  <a:pt x="2254910" y="2292871"/>
                  <a:pt x="2253948" y="3439307"/>
                </a:cubicBezTo>
                <a:lnTo>
                  <a:pt x="1425726" y="3060370"/>
                </a:lnTo>
                <a:lnTo>
                  <a:pt x="0" y="1214611"/>
                </a:lnTo>
                <a:close/>
              </a:path>
            </a:pathLst>
          </a:custGeom>
        </p:spPr>
        <p:txBody>
          <a:bodyPr/>
          <a:lstStyle/>
          <a:p>
            <a:endParaRPr lang="en-US"/>
          </a:p>
        </p:txBody>
      </p:sp>
      <p:sp>
        <p:nvSpPr>
          <p:cNvPr id="30" name="Picture Placeholder 13"/>
          <p:cNvSpPr>
            <a:spLocks noGrp="1"/>
          </p:cNvSpPr>
          <p:nvPr>
            <p:ph type="pic" sz="quarter" idx="18"/>
          </p:nvPr>
        </p:nvSpPr>
        <p:spPr>
          <a:xfrm>
            <a:off x="4568460" y="2204039"/>
            <a:ext cx="3722914" cy="2943018"/>
          </a:xfrm>
          <a:custGeom>
            <a:avLst/>
            <a:gdLst>
              <a:gd name="connsiteX0" fmla="*/ 0 w 2286000"/>
              <a:gd name="connsiteY0" fmla="*/ 0 h 1797050"/>
              <a:gd name="connsiteX1" fmla="*/ 2286000 w 2286000"/>
              <a:gd name="connsiteY1" fmla="*/ 0 h 1797050"/>
              <a:gd name="connsiteX2" fmla="*/ 2286000 w 2286000"/>
              <a:gd name="connsiteY2" fmla="*/ 1797050 h 1797050"/>
              <a:gd name="connsiteX3" fmla="*/ 0 w 2286000"/>
              <a:gd name="connsiteY3" fmla="*/ 1797050 h 1797050"/>
              <a:gd name="connsiteX4" fmla="*/ 0 w 2286000"/>
              <a:gd name="connsiteY4" fmla="*/ 0 h 1797050"/>
              <a:gd name="connsiteX0-1" fmla="*/ 190006 w 2286000"/>
              <a:gd name="connsiteY0-2" fmla="*/ 0 h 2200811"/>
              <a:gd name="connsiteX1-3" fmla="*/ 2286000 w 2286000"/>
              <a:gd name="connsiteY1-4" fmla="*/ 403761 h 2200811"/>
              <a:gd name="connsiteX2-5" fmla="*/ 2286000 w 2286000"/>
              <a:gd name="connsiteY2-6" fmla="*/ 2200811 h 2200811"/>
              <a:gd name="connsiteX3-7" fmla="*/ 0 w 2286000"/>
              <a:gd name="connsiteY3-8" fmla="*/ 2200811 h 2200811"/>
              <a:gd name="connsiteX4-9" fmla="*/ 190006 w 2286000"/>
              <a:gd name="connsiteY4-10" fmla="*/ 0 h 2200811"/>
              <a:gd name="connsiteX0-11" fmla="*/ 190006 w 2286000"/>
              <a:gd name="connsiteY0-12" fmla="*/ 0 h 2200811"/>
              <a:gd name="connsiteX1-13" fmla="*/ 920337 w 2286000"/>
              <a:gd name="connsiteY1-14" fmla="*/ 154380 h 2200811"/>
              <a:gd name="connsiteX2-15" fmla="*/ 2286000 w 2286000"/>
              <a:gd name="connsiteY2-16" fmla="*/ 2200811 h 2200811"/>
              <a:gd name="connsiteX3-17" fmla="*/ 0 w 2286000"/>
              <a:gd name="connsiteY3-18" fmla="*/ 2200811 h 2200811"/>
              <a:gd name="connsiteX4-19" fmla="*/ 190006 w 2286000"/>
              <a:gd name="connsiteY4-20" fmla="*/ 0 h 2200811"/>
              <a:gd name="connsiteX0-21" fmla="*/ 190006 w 2808515"/>
              <a:gd name="connsiteY0-22" fmla="*/ 0 h 2200811"/>
              <a:gd name="connsiteX1-23" fmla="*/ 920337 w 2808515"/>
              <a:gd name="connsiteY1-24" fmla="*/ 154380 h 2200811"/>
              <a:gd name="connsiteX2-25" fmla="*/ 2808515 w 2808515"/>
              <a:gd name="connsiteY2-26" fmla="*/ 1820800 h 2200811"/>
              <a:gd name="connsiteX3-27" fmla="*/ 0 w 2808515"/>
              <a:gd name="connsiteY3-28" fmla="*/ 2200811 h 2200811"/>
              <a:gd name="connsiteX4-29" fmla="*/ 190006 w 2808515"/>
              <a:gd name="connsiteY4-30" fmla="*/ 0 h 2200811"/>
              <a:gd name="connsiteX0-31" fmla="*/ 0 w 2618509"/>
              <a:gd name="connsiteY0-32" fmla="*/ 0 h 2723325"/>
              <a:gd name="connsiteX1-33" fmla="*/ 730331 w 2618509"/>
              <a:gd name="connsiteY1-34" fmla="*/ 154380 h 2723325"/>
              <a:gd name="connsiteX2-35" fmla="*/ 2618509 w 2618509"/>
              <a:gd name="connsiteY2-36" fmla="*/ 1820800 h 2723325"/>
              <a:gd name="connsiteX3-37" fmla="*/ 11874 w 2618509"/>
              <a:gd name="connsiteY3-38" fmla="*/ 2723325 h 2723325"/>
              <a:gd name="connsiteX4-39" fmla="*/ 0 w 2618509"/>
              <a:gd name="connsiteY4-40" fmla="*/ 0 h 2723325"/>
              <a:gd name="connsiteX0-41" fmla="*/ 0 w 2618509"/>
              <a:gd name="connsiteY0-42" fmla="*/ 0 h 2711450"/>
              <a:gd name="connsiteX1-43" fmla="*/ 730331 w 2618509"/>
              <a:gd name="connsiteY1-44" fmla="*/ 154380 h 2711450"/>
              <a:gd name="connsiteX2-45" fmla="*/ 2618509 w 2618509"/>
              <a:gd name="connsiteY2-46" fmla="*/ 1820800 h 2711450"/>
              <a:gd name="connsiteX3-47" fmla="*/ 11874 w 2618509"/>
              <a:gd name="connsiteY3-48" fmla="*/ 2711450 h 2711450"/>
              <a:gd name="connsiteX4-49" fmla="*/ 0 w 2618509"/>
              <a:gd name="connsiteY4-50" fmla="*/ 0 h 2711450"/>
              <a:gd name="connsiteX0-51" fmla="*/ 95004 w 2606635"/>
              <a:gd name="connsiteY0-52" fmla="*/ 237506 h 2557070"/>
              <a:gd name="connsiteX1-53" fmla="*/ 718457 w 2606635"/>
              <a:gd name="connsiteY1-54" fmla="*/ 0 h 2557070"/>
              <a:gd name="connsiteX2-55" fmla="*/ 2606635 w 2606635"/>
              <a:gd name="connsiteY2-56" fmla="*/ 1666420 h 2557070"/>
              <a:gd name="connsiteX3-57" fmla="*/ 0 w 2606635"/>
              <a:gd name="connsiteY3-58" fmla="*/ 2557070 h 2557070"/>
              <a:gd name="connsiteX4-59" fmla="*/ 95004 w 2606635"/>
              <a:gd name="connsiteY4-60" fmla="*/ 237506 h 2557070"/>
              <a:gd name="connsiteX0-61" fmla="*/ 0 w 2618509"/>
              <a:gd name="connsiteY0-62" fmla="*/ 0 h 2723325"/>
              <a:gd name="connsiteX1-63" fmla="*/ 730331 w 2618509"/>
              <a:gd name="connsiteY1-64" fmla="*/ 166255 h 2723325"/>
              <a:gd name="connsiteX2-65" fmla="*/ 2618509 w 2618509"/>
              <a:gd name="connsiteY2-66" fmla="*/ 1832675 h 2723325"/>
              <a:gd name="connsiteX3-67" fmla="*/ 11874 w 2618509"/>
              <a:gd name="connsiteY3-68" fmla="*/ 2723325 h 2723325"/>
              <a:gd name="connsiteX4-69" fmla="*/ 0 w 2618509"/>
              <a:gd name="connsiteY4-70" fmla="*/ 0 h 2723325"/>
              <a:gd name="connsiteX0-71" fmla="*/ 11876 w 2630385"/>
              <a:gd name="connsiteY0-72" fmla="*/ 0 h 2705512"/>
              <a:gd name="connsiteX1-73" fmla="*/ 742207 w 2630385"/>
              <a:gd name="connsiteY1-74" fmla="*/ 166255 h 2705512"/>
              <a:gd name="connsiteX2-75" fmla="*/ 2630385 w 2630385"/>
              <a:gd name="connsiteY2-76" fmla="*/ 1832675 h 2705512"/>
              <a:gd name="connsiteX3-77" fmla="*/ 0 w 2630385"/>
              <a:gd name="connsiteY3-78" fmla="*/ 2705512 h 2705512"/>
              <a:gd name="connsiteX4-79" fmla="*/ 11876 w 2630385"/>
              <a:gd name="connsiteY4-80" fmla="*/ 0 h 2705512"/>
              <a:gd name="connsiteX0-81" fmla="*/ 11876 w 2612572"/>
              <a:gd name="connsiteY0-82" fmla="*/ 0 h 2705512"/>
              <a:gd name="connsiteX1-83" fmla="*/ 742207 w 2612572"/>
              <a:gd name="connsiteY1-84" fmla="*/ 166255 h 2705512"/>
              <a:gd name="connsiteX2-85" fmla="*/ 2612572 w 2612572"/>
              <a:gd name="connsiteY2-86" fmla="*/ 1820799 h 2705512"/>
              <a:gd name="connsiteX3-87" fmla="*/ 0 w 2612572"/>
              <a:gd name="connsiteY3-88" fmla="*/ 2705512 h 2705512"/>
              <a:gd name="connsiteX4-89" fmla="*/ 11876 w 2612572"/>
              <a:gd name="connsiteY4-90" fmla="*/ 0 h 2705512"/>
              <a:gd name="connsiteX0-91" fmla="*/ 11876 w 2612572"/>
              <a:gd name="connsiteY0-92" fmla="*/ 0 h 2705512"/>
              <a:gd name="connsiteX1-93" fmla="*/ 510638 w 2612572"/>
              <a:gd name="connsiteY1-94" fmla="*/ 659081 h 2705512"/>
              <a:gd name="connsiteX2-95" fmla="*/ 2612572 w 2612572"/>
              <a:gd name="connsiteY2-96" fmla="*/ 1820799 h 2705512"/>
              <a:gd name="connsiteX3-97" fmla="*/ 0 w 2612572"/>
              <a:gd name="connsiteY3-98" fmla="*/ 2705512 h 2705512"/>
              <a:gd name="connsiteX4-99" fmla="*/ 11876 w 2612572"/>
              <a:gd name="connsiteY4-100" fmla="*/ 0 h 2705512"/>
              <a:gd name="connsiteX0-101" fmla="*/ 11876 w 2612572"/>
              <a:gd name="connsiteY0-102" fmla="*/ 0 h 2705512"/>
              <a:gd name="connsiteX1-103" fmla="*/ 742207 w 2612572"/>
              <a:gd name="connsiteY1-104" fmla="*/ 172192 h 2705512"/>
              <a:gd name="connsiteX2-105" fmla="*/ 2612572 w 2612572"/>
              <a:gd name="connsiteY2-106" fmla="*/ 1820799 h 2705512"/>
              <a:gd name="connsiteX3-107" fmla="*/ 0 w 2612572"/>
              <a:gd name="connsiteY3-108" fmla="*/ 2705512 h 2705512"/>
              <a:gd name="connsiteX4-109" fmla="*/ 11876 w 2612572"/>
              <a:gd name="connsiteY4-110" fmla="*/ 0 h 2705512"/>
              <a:gd name="connsiteX0-111" fmla="*/ 11876 w 2612572"/>
              <a:gd name="connsiteY0-112" fmla="*/ 522515 h 3228027"/>
              <a:gd name="connsiteX1-113" fmla="*/ 1151905 w 2612572"/>
              <a:gd name="connsiteY1-114" fmla="*/ 0 h 3228027"/>
              <a:gd name="connsiteX2-115" fmla="*/ 2612572 w 2612572"/>
              <a:gd name="connsiteY2-116" fmla="*/ 2343314 h 3228027"/>
              <a:gd name="connsiteX3-117" fmla="*/ 0 w 2612572"/>
              <a:gd name="connsiteY3-118" fmla="*/ 3228027 h 3228027"/>
              <a:gd name="connsiteX4-119" fmla="*/ 11876 w 2612572"/>
              <a:gd name="connsiteY4-120" fmla="*/ 522515 h 3228027"/>
              <a:gd name="connsiteX0-121" fmla="*/ 11876 w 2559133"/>
              <a:gd name="connsiteY0-122" fmla="*/ 522515 h 3228027"/>
              <a:gd name="connsiteX1-123" fmla="*/ 1151905 w 2559133"/>
              <a:gd name="connsiteY1-124" fmla="*/ 0 h 3228027"/>
              <a:gd name="connsiteX2-125" fmla="*/ 2559133 w 2559133"/>
              <a:gd name="connsiteY2-126" fmla="*/ 1838613 h 3228027"/>
              <a:gd name="connsiteX3-127" fmla="*/ 0 w 2559133"/>
              <a:gd name="connsiteY3-128" fmla="*/ 3228027 h 3228027"/>
              <a:gd name="connsiteX4-129" fmla="*/ 11876 w 2559133"/>
              <a:gd name="connsiteY4-130" fmla="*/ 522515 h 3228027"/>
              <a:gd name="connsiteX0-131" fmla="*/ 10 w 3722924"/>
              <a:gd name="connsiteY0-132" fmla="*/ 2939144 h 3237935"/>
              <a:gd name="connsiteX1-133" fmla="*/ 2315696 w 3722924"/>
              <a:gd name="connsiteY1-134" fmla="*/ 0 h 3237935"/>
              <a:gd name="connsiteX2-135" fmla="*/ 3722924 w 3722924"/>
              <a:gd name="connsiteY2-136" fmla="*/ 1838613 h 3237935"/>
              <a:gd name="connsiteX3-137" fmla="*/ 1163791 w 3722924"/>
              <a:gd name="connsiteY3-138" fmla="*/ 3228027 h 3237935"/>
              <a:gd name="connsiteX4-139" fmla="*/ 10 w 3722924"/>
              <a:gd name="connsiteY4-140" fmla="*/ 2939144 h 3237935"/>
              <a:gd name="connsiteX0-141" fmla="*/ 5 w 3722919"/>
              <a:gd name="connsiteY0-142" fmla="*/ 2939144 h 3201308"/>
              <a:gd name="connsiteX1-143" fmla="*/ 2315691 w 3722919"/>
              <a:gd name="connsiteY1-144" fmla="*/ 0 h 3201308"/>
              <a:gd name="connsiteX2-145" fmla="*/ 3722919 w 3722919"/>
              <a:gd name="connsiteY2-146" fmla="*/ 1838613 h 3201308"/>
              <a:gd name="connsiteX3-147" fmla="*/ 2921335 w 3722919"/>
              <a:gd name="connsiteY3-148" fmla="*/ 2954894 h 3201308"/>
              <a:gd name="connsiteX4-149" fmla="*/ 5 w 3722919"/>
              <a:gd name="connsiteY4-150" fmla="*/ 2939144 h 3201308"/>
              <a:gd name="connsiteX0-151" fmla="*/ 0 w 3722914"/>
              <a:gd name="connsiteY0-152" fmla="*/ 2939144 h 2954894"/>
              <a:gd name="connsiteX1-153" fmla="*/ 2315686 w 3722914"/>
              <a:gd name="connsiteY1-154" fmla="*/ 0 h 2954894"/>
              <a:gd name="connsiteX2-155" fmla="*/ 3722914 w 3722914"/>
              <a:gd name="connsiteY2-156" fmla="*/ 1838613 h 2954894"/>
              <a:gd name="connsiteX3-157" fmla="*/ 2921330 w 3722914"/>
              <a:gd name="connsiteY3-158" fmla="*/ 2954894 h 2954894"/>
              <a:gd name="connsiteX4-159" fmla="*/ 0 w 3722914"/>
              <a:gd name="connsiteY4-160" fmla="*/ 2939144 h 2954894"/>
              <a:gd name="connsiteX0-161" fmla="*/ 0 w 3722914"/>
              <a:gd name="connsiteY0-162" fmla="*/ 2939144 h 2939144"/>
              <a:gd name="connsiteX1-163" fmla="*/ 2315686 w 3722914"/>
              <a:gd name="connsiteY1-164" fmla="*/ 0 h 2939144"/>
              <a:gd name="connsiteX2-165" fmla="*/ 3722914 w 3722914"/>
              <a:gd name="connsiteY2-166" fmla="*/ 1838613 h 2939144"/>
              <a:gd name="connsiteX3-167" fmla="*/ 2802577 w 3722914"/>
              <a:gd name="connsiteY3-168" fmla="*/ 2539257 h 2939144"/>
              <a:gd name="connsiteX4-169" fmla="*/ 0 w 3722914"/>
              <a:gd name="connsiteY4-170" fmla="*/ 2939144 h 2939144"/>
              <a:gd name="connsiteX0-171" fmla="*/ 0 w 3722914"/>
              <a:gd name="connsiteY0-172" fmla="*/ 2939144 h 2943018"/>
              <a:gd name="connsiteX1-173" fmla="*/ 2315686 w 3722914"/>
              <a:gd name="connsiteY1-174" fmla="*/ 0 h 2943018"/>
              <a:gd name="connsiteX2-175" fmla="*/ 3722914 w 3722914"/>
              <a:gd name="connsiteY2-176" fmla="*/ 1838613 h 2943018"/>
              <a:gd name="connsiteX3-177" fmla="*/ 2927268 w 3722914"/>
              <a:gd name="connsiteY3-178" fmla="*/ 2943018 h 2943018"/>
              <a:gd name="connsiteX4-179" fmla="*/ 0 w 3722914"/>
              <a:gd name="connsiteY4-180" fmla="*/ 2939144 h 294301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722914" h="2943018">
                <a:moveTo>
                  <a:pt x="0" y="2939144"/>
                </a:moveTo>
                <a:lnTo>
                  <a:pt x="2315686" y="0"/>
                </a:lnTo>
                <a:lnTo>
                  <a:pt x="3722914" y="1838613"/>
                </a:lnTo>
                <a:lnTo>
                  <a:pt x="2927268" y="2943018"/>
                </a:lnTo>
                <a:lnTo>
                  <a:pt x="0" y="2939144"/>
                </a:lnTo>
                <a:close/>
              </a:path>
            </a:pathLst>
          </a:custGeom>
        </p:spPr>
        <p:txBody>
          <a:bodyPr/>
          <a:lstStyle/>
          <a:p>
            <a:endParaRPr 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grpSp>
        <p:nvGrpSpPr>
          <p:cNvPr id="13" name="Group 12"/>
          <p:cNvGrpSpPr/>
          <p:nvPr userDrawn="1"/>
        </p:nvGrpSpPr>
        <p:grpSpPr>
          <a:xfrm>
            <a:off x="4800600" y="-95249"/>
            <a:ext cx="4667516" cy="5451167"/>
            <a:chOff x="4800600" y="-95250"/>
            <a:chExt cx="4667516" cy="5451167"/>
          </a:xfrm>
        </p:grpSpPr>
        <p:sp>
          <p:nvSpPr>
            <p:cNvPr id="15" name="Freeform 14"/>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16" name="Freeform 15"/>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7" name="Freeform 16"/>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0" name="Freeform 19"/>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21" name="Freeform 20"/>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22" name="Freeform 21"/>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26" name="Freeform 25"/>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27" name="Freeform 26"/>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4" name="Picture Placeholder 13"/>
          <p:cNvSpPr>
            <a:spLocks noGrp="1"/>
          </p:cNvSpPr>
          <p:nvPr>
            <p:ph type="pic" sz="quarter" idx="10"/>
          </p:nvPr>
        </p:nvSpPr>
        <p:spPr>
          <a:xfrm>
            <a:off x="0" y="1506517"/>
            <a:ext cx="3048000" cy="2031402"/>
          </a:xfrm>
        </p:spPr>
        <p:txBody>
          <a:bodyPr/>
          <a:lstStyle/>
          <a:p>
            <a:endParaRPr lang="en-US"/>
          </a:p>
        </p:txBody>
      </p:sp>
      <p:sp>
        <p:nvSpPr>
          <p:cNvPr id="9" name="Picture Placeholder 13"/>
          <p:cNvSpPr>
            <a:spLocks noGrp="1"/>
          </p:cNvSpPr>
          <p:nvPr>
            <p:ph type="pic" sz="quarter" idx="11"/>
          </p:nvPr>
        </p:nvSpPr>
        <p:spPr>
          <a:xfrm>
            <a:off x="6096000" y="1506517"/>
            <a:ext cx="3048000" cy="2031402"/>
          </a:xfrm>
        </p:spPr>
        <p:txBody>
          <a:bodyPr/>
          <a:lstStyle/>
          <a:p>
            <a:endParaRPr lang="en-US"/>
          </a:p>
        </p:txBody>
      </p:sp>
      <p:sp>
        <p:nvSpPr>
          <p:cNvPr id="10" name="Picture Placeholder 13"/>
          <p:cNvSpPr>
            <a:spLocks noGrp="1"/>
          </p:cNvSpPr>
          <p:nvPr>
            <p:ph type="pic" sz="quarter" idx="12"/>
          </p:nvPr>
        </p:nvSpPr>
        <p:spPr>
          <a:xfrm>
            <a:off x="3048000" y="1402785"/>
            <a:ext cx="3048000" cy="2232667"/>
          </a:xfrm>
        </p:spPr>
        <p:txBody>
          <a:bodyPr/>
          <a:lstStyle/>
          <a:p>
            <a:endParaRPr lang="en-US"/>
          </a:p>
        </p:txBody>
      </p:sp>
      <p:sp>
        <p:nvSpPr>
          <p:cNvPr id="24"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5"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grpSp>
        <p:nvGrpSpPr>
          <p:cNvPr id="28" name="Group 27"/>
          <p:cNvGrpSpPr/>
          <p:nvPr userDrawn="1"/>
        </p:nvGrpSpPr>
        <p:grpSpPr>
          <a:xfrm>
            <a:off x="4800600" y="-95249"/>
            <a:ext cx="4667516" cy="5451167"/>
            <a:chOff x="4800600" y="-95250"/>
            <a:chExt cx="4667516" cy="5451167"/>
          </a:xfrm>
        </p:grpSpPr>
        <p:sp>
          <p:nvSpPr>
            <p:cNvPr id="29" name="Freeform 28"/>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4" name="Picture Placeholder 13"/>
          <p:cNvSpPr>
            <a:spLocks noGrp="1"/>
          </p:cNvSpPr>
          <p:nvPr>
            <p:ph type="pic" sz="quarter" idx="10"/>
          </p:nvPr>
        </p:nvSpPr>
        <p:spPr>
          <a:xfrm>
            <a:off x="457200" y="1504953"/>
            <a:ext cx="3240088" cy="1601787"/>
          </a:xfrm>
        </p:spPr>
        <p:txBody>
          <a:bodyPr/>
          <a:lstStyle/>
          <a:p>
            <a:endParaRPr lang="en-US" dirty="0"/>
          </a:p>
        </p:txBody>
      </p:sp>
      <p:sp>
        <p:nvSpPr>
          <p:cNvPr id="24" name="Picture Placeholder 13"/>
          <p:cNvSpPr>
            <a:spLocks noGrp="1"/>
          </p:cNvSpPr>
          <p:nvPr>
            <p:ph type="pic" sz="quarter" idx="11"/>
          </p:nvPr>
        </p:nvSpPr>
        <p:spPr>
          <a:xfrm>
            <a:off x="5484813" y="3149603"/>
            <a:ext cx="3240088" cy="1601787"/>
          </a:xfrm>
        </p:spPr>
        <p:txBody>
          <a:bodyPr/>
          <a:lstStyle/>
          <a:p>
            <a:endParaRPr lang="en-US" dirty="0"/>
          </a:p>
        </p:txBody>
      </p:sp>
      <p:sp>
        <p:nvSpPr>
          <p:cNvPr id="25" name="Picture Placeholder 13"/>
          <p:cNvSpPr>
            <a:spLocks noGrp="1"/>
          </p:cNvSpPr>
          <p:nvPr>
            <p:ph type="pic" sz="quarter" idx="12"/>
          </p:nvPr>
        </p:nvSpPr>
        <p:spPr>
          <a:xfrm>
            <a:off x="7105653" y="1504952"/>
            <a:ext cx="1619251" cy="1601787"/>
          </a:xfrm>
        </p:spPr>
        <p:txBody>
          <a:bodyPr/>
          <a:lstStyle/>
          <a:p>
            <a:endParaRPr lang="en-US" dirty="0"/>
          </a:p>
        </p:txBody>
      </p:sp>
      <p:sp>
        <p:nvSpPr>
          <p:cNvPr id="26" name="Picture Placeholder 13"/>
          <p:cNvSpPr>
            <a:spLocks noGrp="1"/>
          </p:cNvSpPr>
          <p:nvPr>
            <p:ph type="pic" sz="quarter" idx="13"/>
          </p:nvPr>
        </p:nvSpPr>
        <p:spPr>
          <a:xfrm>
            <a:off x="457203" y="3149603"/>
            <a:ext cx="1619251" cy="1601787"/>
          </a:xfrm>
        </p:spPr>
        <p:txBody>
          <a:bodyPr/>
          <a:lstStyle/>
          <a:p>
            <a:endParaRPr lang="en-US" dirty="0"/>
          </a:p>
        </p:txBody>
      </p:sp>
      <p:sp>
        <p:nvSpPr>
          <p:cNvPr id="27" name="Picture Placeholder 13"/>
          <p:cNvSpPr>
            <a:spLocks noGrp="1"/>
          </p:cNvSpPr>
          <p:nvPr>
            <p:ph type="pic" sz="quarter" idx="14"/>
          </p:nvPr>
        </p:nvSpPr>
        <p:spPr>
          <a:xfrm>
            <a:off x="3740150" y="1504951"/>
            <a:ext cx="1701800" cy="3246438"/>
          </a:xfrm>
        </p:spPr>
        <p:txBody>
          <a:bodyPr/>
          <a:lstStyle/>
          <a:p>
            <a:endParaRPr lang="en-US" dirty="0"/>
          </a:p>
        </p:txBody>
      </p:sp>
      <p:sp>
        <p:nvSpPr>
          <p:cNvPr id="21"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2"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grpSp>
        <p:nvGrpSpPr>
          <p:cNvPr id="28" name="Group 27"/>
          <p:cNvGrpSpPr/>
          <p:nvPr userDrawn="1"/>
        </p:nvGrpSpPr>
        <p:grpSpPr>
          <a:xfrm>
            <a:off x="4800600" y="-95249"/>
            <a:ext cx="4667516" cy="5451167"/>
            <a:chOff x="4800600" y="-95250"/>
            <a:chExt cx="4667516" cy="5451167"/>
          </a:xfrm>
        </p:grpSpPr>
        <p:sp>
          <p:nvSpPr>
            <p:cNvPr id="29" name="Freeform 28"/>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4" name="Picture Placeholder 13"/>
          <p:cNvSpPr>
            <a:spLocks noGrp="1"/>
          </p:cNvSpPr>
          <p:nvPr>
            <p:ph type="pic" sz="quarter" idx="10"/>
          </p:nvPr>
        </p:nvSpPr>
        <p:spPr>
          <a:xfrm>
            <a:off x="381001" y="1504952"/>
            <a:ext cx="4236716" cy="1643062"/>
          </a:xfrm>
        </p:spPr>
        <p:txBody>
          <a:bodyPr/>
          <a:lstStyle/>
          <a:p>
            <a:endParaRPr lang="en-US" dirty="0"/>
          </a:p>
        </p:txBody>
      </p:sp>
      <p:sp>
        <p:nvSpPr>
          <p:cNvPr id="39" name="Picture Placeholder 13"/>
          <p:cNvSpPr>
            <a:spLocks noGrp="1"/>
          </p:cNvSpPr>
          <p:nvPr>
            <p:ph type="pic" sz="quarter" idx="11"/>
          </p:nvPr>
        </p:nvSpPr>
        <p:spPr>
          <a:xfrm>
            <a:off x="2173288" y="3192463"/>
            <a:ext cx="2444750" cy="1641474"/>
          </a:xfrm>
        </p:spPr>
        <p:txBody>
          <a:bodyPr/>
          <a:lstStyle/>
          <a:p>
            <a:endParaRPr lang="en-US" dirty="0"/>
          </a:p>
        </p:txBody>
      </p:sp>
      <p:sp>
        <p:nvSpPr>
          <p:cNvPr id="40" name="Picture Placeholder 13"/>
          <p:cNvSpPr>
            <a:spLocks noGrp="1"/>
          </p:cNvSpPr>
          <p:nvPr>
            <p:ph type="pic" sz="quarter" idx="12"/>
          </p:nvPr>
        </p:nvSpPr>
        <p:spPr>
          <a:xfrm>
            <a:off x="381000" y="3192463"/>
            <a:ext cx="1747838" cy="1641474"/>
          </a:xfrm>
        </p:spPr>
        <p:txBody>
          <a:bodyPr/>
          <a:lstStyle/>
          <a:p>
            <a:endParaRPr lang="en-US" dirty="0"/>
          </a:p>
        </p:txBody>
      </p:sp>
      <p:sp>
        <p:nvSpPr>
          <p:cNvPr id="19"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0"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grpSp>
        <p:nvGrpSpPr>
          <p:cNvPr id="28" name="Group 27"/>
          <p:cNvGrpSpPr/>
          <p:nvPr userDrawn="1"/>
        </p:nvGrpSpPr>
        <p:grpSpPr>
          <a:xfrm>
            <a:off x="4800600" y="-95249"/>
            <a:ext cx="4667516" cy="5451167"/>
            <a:chOff x="4800600" y="-95250"/>
            <a:chExt cx="4667516" cy="5451167"/>
          </a:xfrm>
        </p:grpSpPr>
        <p:sp>
          <p:nvSpPr>
            <p:cNvPr id="29" name="Freeform 28"/>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4" name="Picture Placeholder 13"/>
          <p:cNvSpPr>
            <a:spLocks noGrp="1"/>
          </p:cNvSpPr>
          <p:nvPr>
            <p:ph type="pic" sz="quarter" idx="10"/>
          </p:nvPr>
        </p:nvSpPr>
        <p:spPr>
          <a:xfrm>
            <a:off x="3071813" y="1419225"/>
            <a:ext cx="4030662" cy="1665288"/>
          </a:xfrm>
        </p:spPr>
        <p:txBody>
          <a:bodyPr/>
          <a:lstStyle/>
          <a:p>
            <a:endParaRPr lang="en-US" dirty="0"/>
          </a:p>
        </p:txBody>
      </p:sp>
      <p:sp>
        <p:nvSpPr>
          <p:cNvPr id="21" name="Picture Placeholder 13"/>
          <p:cNvSpPr>
            <a:spLocks noGrp="1"/>
          </p:cNvSpPr>
          <p:nvPr>
            <p:ph type="pic" sz="quarter" idx="13"/>
          </p:nvPr>
        </p:nvSpPr>
        <p:spPr>
          <a:xfrm>
            <a:off x="4732338" y="3116262"/>
            <a:ext cx="4030662" cy="1665288"/>
          </a:xfrm>
        </p:spPr>
        <p:txBody>
          <a:bodyPr/>
          <a:lstStyle/>
          <a:p>
            <a:endParaRPr lang="en-US" dirty="0"/>
          </a:p>
        </p:txBody>
      </p:sp>
      <p:sp>
        <p:nvSpPr>
          <p:cNvPr id="23"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4"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grpSp>
        <p:nvGrpSpPr>
          <p:cNvPr id="28" name="Group 27"/>
          <p:cNvGrpSpPr/>
          <p:nvPr userDrawn="1"/>
        </p:nvGrpSpPr>
        <p:grpSpPr>
          <a:xfrm>
            <a:off x="4800600" y="-95249"/>
            <a:ext cx="4667516" cy="5451167"/>
            <a:chOff x="4800600" y="-95250"/>
            <a:chExt cx="4667516" cy="5451167"/>
          </a:xfrm>
        </p:grpSpPr>
        <p:sp>
          <p:nvSpPr>
            <p:cNvPr id="29" name="Freeform 28"/>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4" name="Picture Placeholder 13"/>
          <p:cNvSpPr>
            <a:spLocks noGrp="1"/>
          </p:cNvSpPr>
          <p:nvPr>
            <p:ph type="pic" sz="quarter" idx="10"/>
          </p:nvPr>
        </p:nvSpPr>
        <p:spPr>
          <a:xfrm>
            <a:off x="6237291" y="1273176"/>
            <a:ext cx="1971675" cy="1976438"/>
          </a:xfrm>
        </p:spPr>
        <p:txBody>
          <a:bodyPr/>
          <a:lstStyle/>
          <a:p>
            <a:endParaRPr lang="en-US" dirty="0"/>
          </a:p>
        </p:txBody>
      </p:sp>
      <p:sp>
        <p:nvSpPr>
          <p:cNvPr id="21" name="Picture Placeholder 13"/>
          <p:cNvSpPr>
            <a:spLocks noGrp="1"/>
          </p:cNvSpPr>
          <p:nvPr>
            <p:ph type="pic" sz="quarter" idx="13"/>
          </p:nvPr>
        </p:nvSpPr>
        <p:spPr>
          <a:xfrm>
            <a:off x="935038" y="1273176"/>
            <a:ext cx="3246438" cy="3255963"/>
          </a:xfrm>
        </p:spPr>
        <p:txBody>
          <a:bodyPr/>
          <a:lstStyle/>
          <a:p>
            <a:endParaRPr lang="en-US" dirty="0"/>
          </a:p>
        </p:txBody>
      </p:sp>
      <p:sp>
        <p:nvSpPr>
          <p:cNvPr id="22"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3"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0" name="Picture Placeholder 8"/>
          <p:cNvSpPr>
            <a:spLocks noGrp="1"/>
          </p:cNvSpPr>
          <p:nvPr>
            <p:ph type="pic" sz="quarter" idx="11"/>
          </p:nvPr>
        </p:nvSpPr>
        <p:spPr>
          <a:xfrm>
            <a:off x="7315200" y="-3174"/>
            <a:ext cx="1828800" cy="1833563"/>
          </a:xfrm>
        </p:spPr>
        <p:txBody>
          <a:bodyPr/>
          <a:lstStyle/>
          <a:p>
            <a:endParaRPr lang="en-US" dirty="0"/>
          </a:p>
        </p:txBody>
      </p:sp>
      <p:sp>
        <p:nvSpPr>
          <p:cNvPr id="9" name="Picture Placeholder 8"/>
          <p:cNvSpPr>
            <a:spLocks noGrp="1"/>
          </p:cNvSpPr>
          <p:nvPr>
            <p:ph type="pic" sz="quarter" idx="10"/>
          </p:nvPr>
        </p:nvSpPr>
        <p:spPr>
          <a:xfrm>
            <a:off x="0" y="-3174"/>
            <a:ext cx="1828800" cy="1833563"/>
          </a:xfrm>
        </p:spPr>
        <p:txBody>
          <a:bodyPr/>
          <a:lstStyle/>
          <a:p>
            <a:endParaRPr lang="en-US" dirty="0"/>
          </a:p>
        </p:txBody>
      </p:sp>
      <p:sp>
        <p:nvSpPr>
          <p:cNvPr id="21" name="Picture Placeholder 8"/>
          <p:cNvSpPr>
            <a:spLocks noGrp="1"/>
          </p:cNvSpPr>
          <p:nvPr>
            <p:ph type="pic" sz="quarter" idx="12"/>
          </p:nvPr>
        </p:nvSpPr>
        <p:spPr>
          <a:xfrm>
            <a:off x="3657600" y="-3174"/>
            <a:ext cx="1828800" cy="1833563"/>
          </a:xfrm>
        </p:spPr>
        <p:txBody>
          <a:bodyPr/>
          <a:lstStyle/>
          <a:p>
            <a:endParaRPr lang="en-US" dirty="0"/>
          </a:p>
        </p:txBody>
      </p:sp>
      <p:sp>
        <p:nvSpPr>
          <p:cNvPr id="22" name="Picture Placeholder 8"/>
          <p:cNvSpPr>
            <a:spLocks noGrp="1"/>
          </p:cNvSpPr>
          <p:nvPr>
            <p:ph type="pic" sz="quarter" idx="13"/>
          </p:nvPr>
        </p:nvSpPr>
        <p:spPr>
          <a:xfrm>
            <a:off x="1828800" y="1827214"/>
            <a:ext cx="1828800" cy="1833563"/>
          </a:xfrm>
        </p:spPr>
        <p:txBody>
          <a:bodyPr/>
          <a:lstStyle/>
          <a:p>
            <a:endParaRPr lang="en-US" dirty="0"/>
          </a:p>
        </p:txBody>
      </p:sp>
      <p:sp>
        <p:nvSpPr>
          <p:cNvPr id="23" name="Picture Placeholder 8"/>
          <p:cNvSpPr>
            <a:spLocks noGrp="1"/>
          </p:cNvSpPr>
          <p:nvPr>
            <p:ph type="pic" sz="quarter" idx="14"/>
          </p:nvPr>
        </p:nvSpPr>
        <p:spPr>
          <a:xfrm>
            <a:off x="5486400" y="1827214"/>
            <a:ext cx="1828800" cy="1833563"/>
          </a:xfrm>
        </p:spPr>
        <p:txBody>
          <a:bodyPr/>
          <a:lstStyle/>
          <a:p>
            <a:endParaRPr lang="en-US" dirty="0"/>
          </a:p>
        </p:txBody>
      </p:sp>
      <p:sp>
        <p:nvSpPr>
          <p:cNvPr id="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0"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grpSp>
        <p:nvGrpSpPr>
          <p:cNvPr id="28" name="Group 27"/>
          <p:cNvGrpSpPr/>
          <p:nvPr userDrawn="1"/>
        </p:nvGrpSpPr>
        <p:grpSpPr>
          <a:xfrm>
            <a:off x="4800600" y="-95249"/>
            <a:ext cx="4667516" cy="5451167"/>
            <a:chOff x="4800600" y="-95250"/>
            <a:chExt cx="4667516" cy="5451167"/>
          </a:xfrm>
        </p:grpSpPr>
        <p:sp>
          <p:nvSpPr>
            <p:cNvPr id="29" name="Freeform 28"/>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0" name="Freeform 29"/>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1" name="Freeform 30"/>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3" name="Freeform 32"/>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4" name="Picture Placeholder 13"/>
          <p:cNvSpPr>
            <a:spLocks noGrp="1"/>
          </p:cNvSpPr>
          <p:nvPr>
            <p:ph type="pic" sz="quarter" idx="10"/>
          </p:nvPr>
        </p:nvSpPr>
        <p:spPr>
          <a:xfrm>
            <a:off x="4" y="2"/>
            <a:ext cx="4617717" cy="5143499"/>
          </a:xfrm>
        </p:spPr>
        <p:txBody>
          <a:bodyPr/>
          <a:lstStyle/>
          <a:p>
            <a:endParaRPr lang="en-US" dirty="0"/>
          </a:p>
        </p:txBody>
      </p:sp>
      <p:sp>
        <p:nvSpPr>
          <p:cNvPr id="16"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7"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grpSp>
        <p:nvGrpSpPr>
          <p:cNvPr id="6" name="Group 5"/>
          <p:cNvGrpSpPr/>
          <p:nvPr userDrawn="1"/>
        </p:nvGrpSpPr>
        <p:grpSpPr>
          <a:xfrm>
            <a:off x="4552684" y="-19050"/>
            <a:ext cx="4667516" cy="5451167"/>
            <a:chOff x="4800600" y="-95250"/>
            <a:chExt cx="4667516" cy="5451167"/>
          </a:xfrm>
        </p:grpSpPr>
        <p:sp>
          <p:nvSpPr>
            <p:cNvPr id="7" name="Freeform 6"/>
            <p:cNvSpPr/>
            <p:nvPr/>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8" name="Freeform 7"/>
            <p:cNvSpPr/>
            <p:nvPr/>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9" name="Freeform 8"/>
            <p:cNvSpPr/>
            <p:nvPr/>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10" name="Freeform 9"/>
            <p:cNvSpPr/>
            <p:nvPr/>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13" name="Freeform 12"/>
            <p:cNvSpPr/>
            <p:nvPr/>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14" name="Freeform 13"/>
            <p:cNvSpPr/>
            <p:nvPr/>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15" name="Freeform 14"/>
            <p:cNvSpPr/>
            <p:nvPr/>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6" name="Freeform 15"/>
            <p:cNvSpPr/>
            <p:nvPr/>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7" name="Freeform 16"/>
            <p:cNvSpPr/>
            <p:nvPr/>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sp>
          <p:nvSpPr>
            <p:cNvPr id="18" name="Freeform 17"/>
            <p:cNvSpPr/>
            <p:nvPr/>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grpSp>
        <p:nvGrpSpPr>
          <p:cNvPr id="2" name="Group 1"/>
          <p:cNvGrpSpPr/>
          <p:nvPr userDrawn="1"/>
        </p:nvGrpSpPr>
        <p:grpSpPr>
          <a:xfrm>
            <a:off x="0" y="-288616"/>
            <a:ext cx="4667516" cy="5451167"/>
            <a:chOff x="-19316" y="-242758"/>
            <a:chExt cx="4667516" cy="5451167"/>
          </a:xfrm>
        </p:grpSpPr>
        <p:sp>
          <p:nvSpPr>
            <p:cNvPr id="6" name="Freeform 5"/>
            <p:cNvSpPr/>
            <p:nvPr userDrawn="1"/>
          </p:nvSpPr>
          <p:spPr bwMode="auto">
            <a:xfrm flipV="1">
              <a:off x="2590015" y="3976942"/>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accent6">
                <a:lumMod val="25000"/>
                <a:lumOff val="75000"/>
              </a:schemeClr>
            </a:solidFill>
            <a:ln>
              <a:noFill/>
            </a:ln>
          </p:spPr>
          <p:txBody>
            <a:bodyPr vert="horz" wrap="square" lIns="91440" tIns="45720" rIns="91440" bIns="45720" numCol="1" anchor="t" anchorCtr="0" compatLnSpc="1"/>
            <a:lstStyle/>
            <a:p>
              <a:endParaRPr lang="en-US"/>
            </a:p>
          </p:txBody>
        </p:sp>
        <p:sp>
          <p:nvSpPr>
            <p:cNvPr id="7" name="Freeform 6"/>
            <p:cNvSpPr/>
            <p:nvPr userDrawn="1"/>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8" name="Freeform 7"/>
            <p:cNvSpPr/>
            <p:nvPr userDrawn="1"/>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9" name="Freeform 8"/>
            <p:cNvSpPr/>
            <p:nvPr userDrawn="1"/>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6">
                <a:lumMod val="75000"/>
                <a:lumOff val="25000"/>
              </a:schemeClr>
            </a:solidFill>
            <a:ln>
              <a:noFill/>
            </a:ln>
          </p:spPr>
          <p:txBody>
            <a:bodyPr vert="horz" wrap="square" lIns="91440" tIns="45720" rIns="91440" bIns="45720" numCol="1" anchor="t" anchorCtr="0" compatLnSpc="1"/>
            <a:lstStyle/>
            <a:p>
              <a:endParaRPr lang="en-US"/>
            </a:p>
          </p:txBody>
        </p:sp>
        <p:sp>
          <p:nvSpPr>
            <p:cNvPr id="10" name="Freeform 9"/>
            <p:cNvSpPr/>
            <p:nvPr userDrawn="1"/>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6">
                <a:lumMod val="50000"/>
                <a:lumOff val="50000"/>
              </a:schemeClr>
            </a:solidFill>
            <a:ln>
              <a:noFill/>
            </a:ln>
          </p:spPr>
          <p:txBody>
            <a:bodyPr vert="horz" wrap="square" lIns="91440" tIns="45720" rIns="91440" bIns="45720" numCol="1" anchor="t" anchorCtr="0" compatLnSpc="1"/>
            <a:lstStyle/>
            <a:p>
              <a:endParaRPr lang="en-US"/>
            </a:p>
          </p:txBody>
        </p:sp>
        <p:sp>
          <p:nvSpPr>
            <p:cNvPr id="13" name="Freeform 12"/>
            <p:cNvSpPr/>
            <p:nvPr userDrawn="1"/>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5"/>
            </a:solidFill>
            <a:ln>
              <a:noFill/>
            </a:ln>
          </p:spPr>
          <p:txBody>
            <a:bodyPr vert="horz" wrap="square" lIns="91440" tIns="45720" rIns="91440" bIns="45720" numCol="1" anchor="t" anchorCtr="0" compatLnSpc="1"/>
            <a:lstStyle/>
            <a:p>
              <a:endParaRPr lang="en-US"/>
            </a:p>
          </p:txBody>
        </p:sp>
        <p:sp>
          <p:nvSpPr>
            <p:cNvPr id="14" name="Freeform 13"/>
            <p:cNvSpPr/>
            <p:nvPr userDrawn="1"/>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6"/>
            </a:solidFill>
            <a:ln>
              <a:noFill/>
            </a:ln>
          </p:spPr>
          <p:txBody>
            <a:bodyPr vert="horz" wrap="square" lIns="91440" tIns="45720" rIns="91440" bIns="45720" numCol="1" anchor="t" anchorCtr="0" compatLnSpc="1"/>
            <a:lstStyle/>
            <a:p>
              <a:endParaRPr lang="en-US"/>
            </a:p>
          </p:txBody>
        </p:sp>
        <p:sp>
          <p:nvSpPr>
            <p:cNvPr id="15" name="Freeform 14"/>
            <p:cNvSpPr/>
            <p:nvPr userDrawn="1"/>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p>
          </p:txBody>
        </p:sp>
        <p:sp>
          <p:nvSpPr>
            <p:cNvPr id="16" name="Freeform 15"/>
            <p:cNvSpPr/>
            <p:nvPr userDrawn="1"/>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a:p>
          </p:txBody>
        </p:sp>
        <p:sp>
          <p:nvSpPr>
            <p:cNvPr id="17" name="Freeform 16"/>
            <p:cNvSpPr/>
            <p:nvPr userDrawn="1"/>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en-US"/>
            </a:p>
          </p:txBody>
        </p:sp>
      </p:gr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grpSp>
        <p:nvGrpSpPr>
          <p:cNvPr id="3" name="Group 2"/>
          <p:cNvGrpSpPr/>
          <p:nvPr userDrawn="1"/>
        </p:nvGrpSpPr>
        <p:grpSpPr>
          <a:xfrm>
            <a:off x="4800600" y="-95249"/>
            <a:ext cx="4667516" cy="5451167"/>
            <a:chOff x="4800600" y="-95250"/>
            <a:chExt cx="4667516" cy="5451167"/>
          </a:xfrm>
        </p:grpSpPr>
        <p:sp>
          <p:nvSpPr>
            <p:cNvPr id="33" name="Freeform 32"/>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grpSp>
        <p:nvGrpSpPr>
          <p:cNvPr id="3" name="Group 2"/>
          <p:cNvGrpSpPr/>
          <p:nvPr userDrawn="1"/>
        </p:nvGrpSpPr>
        <p:grpSpPr>
          <a:xfrm>
            <a:off x="4800600" y="-95249"/>
            <a:ext cx="4667516" cy="5451167"/>
            <a:chOff x="4800600" y="-95250"/>
            <a:chExt cx="4667516" cy="5451167"/>
          </a:xfrm>
        </p:grpSpPr>
        <p:sp>
          <p:nvSpPr>
            <p:cNvPr id="33" name="Freeform 32"/>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26" name="Picture Placeholder 3"/>
          <p:cNvSpPr>
            <a:spLocks noGrp="1"/>
          </p:cNvSpPr>
          <p:nvPr>
            <p:ph type="pic" sz="quarter" idx="10"/>
          </p:nvPr>
        </p:nvSpPr>
        <p:spPr>
          <a:xfrm>
            <a:off x="890589" y="1406526"/>
            <a:ext cx="1839912" cy="1851025"/>
          </a:xfrm>
        </p:spPr>
        <p:txBody>
          <a:bodyPr/>
          <a:lstStyle/>
          <a:p>
            <a:endParaRPr lang="en-US" dirty="0"/>
          </a:p>
        </p:txBody>
      </p:sp>
      <p:sp>
        <p:nvSpPr>
          <p:cNvPr id="27" name="Picture Placeholder 3"/>
          <p:cNvSpPr>
            <a:spLocks noGrp="1"/>
          </p:cNvSpPr>
          <p:nvPr>
            <p:ph type="pic" sz="quarter" idx="11"/>
          </p:nvPr>
        </p:nvSpPr>
        <p:spPr>
          <a:xfrm>
            <a:off x="6413502" y="1406526"/>
            <a:ext cx="1839912" cy="1851025"/>
          </a:xfrm>
        </p:spPr>
        <p:txBody>
          <a:bodyPr/>
          <a:lstStyle/>
          <a:p>
            <a:endParaRPr lang="en-US" dirty="0"/>
          </a:p>
        </p:txBody>
      </p:sp>
      <p:sp>
        <p:nvSpPr>
          <p:cNvPr id="30" name="Picture Placeholder 3"/>
          <p:cNvSpPr>
            <a:spLocks noGrp="1"/>
          </p:cNvSpPr>
          <p:nvPr>
            <p:ph type="pic" sz="quarter" idx="12"/>
          </p:nvPr>
        </p:nvSpPr>
        <p:spPr>
          <a:xfrm>
            <a:off x="2731560" y="1406526"/>
            <a:ext cx="1839912" cy="1851025"/>
          </a:xfrm>
        </p:spPr>
        <p:txBody>
          <a:bodyPr/>
          <a:lstStyle/>
          <a:p>
            <a:endParaRPr lang="en-US" dirty="0"/>
          </a:p>
        </p:txBody>
      </p:sp>
      <p:sp>
        <p:nvSpPr>
          <p:cNvPr id="31" name="Picture Placeholder 3"/>
          <p:cNvSpPr>
            <a:spLocks noGrp="1"/>
          </p:cNvSpPr>
          <p:nvPr>
            <p:ph type="pic" sz="quarter" idx="13"/>
          </p:nvPr>
        </p:nvSpPr>
        <p:spPr>
          <a:xfrm>
            <a:off x="4572531" y="1406526"/>
            <a:ext cx="1839912" cy="1851025"/>
          </a:xfrm>
        </p:spPr>
        <p:txBody>
          <a:bodyPr/>
          <a:lstStyle/>
          <a:p>
            <a:endParaRPr lang="en-US" dirty="0"/>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grpSp>
        <p:nvGrpSpPr>
          <p:cNvPr id="3" name="Group 2"/>
          <p:cNvGrpSpPr/>
          <p:nvPr userDrawn="1"/>
        </p:nvGrpSpPr>
        <p:grpSpPr>
          <a:xfrm>
            <a:off x="4800600" y="-95249"/>
            <a:ext cx="4667516" cy="5451167"/>
            <a:chOff x="4800600" y="-95250"/>
            <a:chExt cx="4667516" cy="5451167"/>
          </a:xfrm>
        </p:grpSpPr>
        <p:sp>
          <p:nvSpPr>
            <p:cNvPr id="33" name="Freeform 32"/>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26" name="Picture Placeholder 3"/>
          <p:cNvSpPr>
            <a:spLocks noGrp="1"/>
          </p:cNvSpPr>
          <p:nvPr>
            <p:ph type="pic" sz="quarter" idx="10"/>
          </p:nvPr>
        </p:nvSpPr>
        <p:spPr>
          <a:xfrm>
            <a:off x="566739" y="1328738"/>
            <a:ext cx="2001838" cy="1790700"/>
          </a:xfrm>
        </p:spPr>
        <p:txBody>
          <a:bodyPr/>
          <a:lstStyle/>
          <a:p>
            <a:endParaRPr lang="en-US" dirty="0"/>
          </a:p>
        </p:txBody>
      </p:sp>
      <p:sp>
        <p:nvSpPr>
          <p:cNvPr id="25" name="Picture Placeholder 3"/>
          <p:cNvSpPr>
            <a:spLocks noGrp="1"/>
          </p:cNvSpPr>
          <p:nvPr>
            <p:ph type="pic" sz="quarter" idx="11"/>
          </p:nvPr>
        </p:nvSpPr>
        <p:spPr>
          <a:xfrm>
            <a:off x="2568577" y="2762250"/>
            <a:ext cx="2003424" cy="1790700"/>
          </a:xfrm>
        </p:spPr>
        <p:txBody>
          <a:bodyPr/>
          <a:lstStyle/>
          <a:p>
            <a:endParaRPr lang="en-US" dirty="0"/>
          </a:p>
        </p:txBody>
      </p:sp>
      <p:sp>
        <p:nvSpPr>
          <p:cNvPr id="32" name="Picture Placeholder 3"/>
          <p:cNvSpPr>
            <a:spLocks noGrp="1"/>
          </p:cNvSpPr>
          <p:nvPr>
            <p:ph type="pic" sz="quarter" idx="12"/>
          </p:nvPr>
        </p:nvSpPr>
        <p:spPr>
          <a:xfrm>
            <a:off x="4572000" y="1328738"/>
            <a:ext cx="2001837" cy="1790700"/>
          </a:xfrm>
        </p:spPr>
        <p:txBody>
          <a:bodyPr/>
          <a:lstStyle/>
          <a:p>
            <a:endParaRPr lang="en-US" dirty="0"/>
          </a:p>
        </p:txBody>
      </p:sp>
      <p:sp>
        <p:nvSpPr>
          <p:cNvPr id="43" name="Picture Placeholder 3"/>
          <p:cNvSpPr>
            <a:spLocks noGrp="1"/>
          </p:cNvSpPr>
          <p:nvPr>
            <p:ph type="pic" sz="quarter" idx="13"/>
          </p:nvPr>
        </p:nvSpPr>
        <p:spPr>
          <a:xfrm>
            <a:off x="6573837" y="2762250"/>
            <a:ext cx="2003425" cy="1790700"/>
          </a:xfrm>
        </p:spPr>
        <p:txBody>
          <a:bodyPr/>
          <a:lstStyle/>
          <a:p>
            <a:endParaRPr lang="en-US" dirty="0"/>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grpSp>
        <p:nvGrpSpPr>
          <p:cNvPr id="3" name="Group 2"/>
          <p:cNvGrpSpPr/>
          <p:nvPr userDrawn="1"/>
        </p:nvGrpSpPr>
        <p:grpSpPr>
          <a:xfrm>
            <a:off x="-19316" y="-323849"/>
            <a:ext cx="4667516" cy="5451167"/>
            <a:chOff x="-19316" y="-323850"/>
            <a:chExt cx="4667516" cy="5451167"/>
          </a:xfrm>
        </p:grpSpPr>
        <p:sp>
          <p:nvSpPr>
            <p:cNvPr id="33" name="Freeform 32"/>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grpSp>
        <p:nvGrpSpPr>
          <p:cNvPr id="18" name="Group 17"/>
          <p:cNvGrpSpPr/>
          <p:nvPr userDrawn="1"/>
        </p:nvGrpSpPr>
        <p:grpSpPr>
          <a:xfrm rot="15755646" flipH="1">
            <a:off x="6373779" y="-2371612"/>
            <a:ext cx="1524969" cy="5387857"/>
            <a:chOff x="-19316" y="-242758"/>
            <a:chExt cx="3616890" cy="5451167"/>
          </a:xfrm>
        </p:grpSpPr>
        <p:sp>
          <p:nvSpPr>
            <p:cNvPr id="21" name="Freeform 20"/>
            <p:cNvSpPr/>
            <p:nvPr/>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2" name="Freeform 21"/>
            <p:cNvSpPr/>
            <p:nvPr/>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23" name="Freeform 22"/>
            <p:cNvSpPr/>
            <p:nvPr/>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4" name="Freeform 23"/>
            <p:cNvSpPr/>
            <p:nvPr/>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5" name="Freeform 24"/>
            <p:cNvSpPr/>
            <p:nvPr/>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26" name="Freeform 25"/>
            <p:cNvSpPr/>
            <p:nvPr/>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7" name="Freeform 26"/>
            <p:cNvSpPr/>
            <p:nvPr/>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30" name="Freeform 29"/>
            <p:cNvSpPr/>
            <p:nvPr/>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31" name="Freeform 30"/>
            <p:cNvSpPr/>
            <p:nvPr/>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accent4"/>
                </a:solidFill>
              </a:rPr>
            </a:fld>
            <a:endParaRPr lang="id-ID" sz="1050" dirty="0">
              <a:solidFill>
                <a:schemeClr val="accent4"/>
              </a:solidFill>
            </a:endParaRP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grpSp>
        <p:nvGrpSpPr>
          <p:cNvPr id="3" name="Group 2"/>
          <p:cNvGrpSpPr/>
          <p:nvPr userDrawn="1"/>
        </p:nvGrpSpPr>
        <p:grpSpPr>
          <a:xfrm>
            <a:off x="-19316" y="-323849"/>
            <a:ext cx="4667516" cy="5451167"/>
            <a:chOff x="-19316" y="-323850"/>
            <a:chExt cx="4667516" cy="5451167"/>
          </a:xfrm>
        </p:grpSpPr>
        <p:sp>
          <p:nvSpPr>
            <p:cNvPr id="33" name="Freeform 32"/>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grpSp>
        <p:nvGrpSpPr>
          <p:cNvPr id="18" name="Group 17"/>
          <p:cNvGrpSpPr/>
          <p:nvPr userDrawn="1"/>
        </p:nvGrpSpPr>
        <p:grpSpPr>
          <a:xfrm rot="15755646" flipH="1">
            <a:off x="6373779" y="-2371612"/>
            <a:ext cx="1524969" cy="5387857"/>
            <a:chOff x="-19316" y="-242758"/>
            <a:chExt cx="3616890" cy="5451167"/>
          </a:xfrm>
        </p:grpSpPr>
        <p:sp>
          <p:nvSpPr>
            <p:cNvPr id="21" name="Freeform 20"/>
            <p:cNvSpPr/>
            <p:nvPr/>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2" name="Freeform 21"/>
            <p:cNvSpPr/>
            <p:nvPr/>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23" name="Freeform 22"/>
            <p:cNvSpPr/>
            <p:nvPr/>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4" name="Freeform 23"/>
            <p:cNvSpPr/>
            <p:nvPr/>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5" name="Freeform 24"/>
            <p:cNvSpPr/>
            <p:nvPr/>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26" name="Freeform 25"/>
            <p:cNvSpPr/>
            <p:nvPr/>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7" name="Freeform 26"/>
            <p:cNvSpPr/>
            <p:nvPr/>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30" name="Freeform 29"/>
            <p:cNvSpPr/>
            <p:nvPr/>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31" name="Freeform 30"/>
            <p:cNvSpPr/>
            <p:nvPr/>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accent4"/>
                </a:solidFill>
              </a:rPr>
            </a:fld>
            <a:endParaRPr lang="id-ID" sz="1050" dirty="0">
              <a:solidFill>
                <a:schemeClr val="accent4"/>
              </a:solidFill>
            </a:endParaRPr>
          </a:p>
        </p:txBody>
      </p:sp>
      <p:sp>
        <p:nvSpPr>
          <p:cNvPr id="4" name="Picture Placeholder 3"/>
          <p:cNvSpPr>
            <a:spLocks noGrp="1"/>
          </p:cNvSpPr>
          <p:nvPr>
            <p:ph type="pic" sz="quarter" idx="10"/>
          </p:nvPr>
        </p:nvSpPr>
        <p:spPr>
          <a:xfrm>
            <a:off x="1524000" y="1792288"/>
            <a:ext cx="1333500" cy="2252662"/>
          </a:xfrm>
        </p:spPr>
        <p:txBody>
          <a:bodyPr/>
          <a:lstStyle/>
          <a:p>
            <a:endParaRPr lang="en-US"/>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657600" y="1828064"/>
            <a:ext cx="1828800" cy="2953487"/>
          </a:xfrm>
        </p:spPr>
        <p:txBody>
          <a:bodyPr/>
          <a:lstStyle/>
          <a:p>
            <a:endParaRPr lang="en-US"/>
          </a:p>
        </p:txBody>
      </p:sp>
      <p:grpSp>
        <p:nvGrpSpPr>
          <p:cNvPr id="3" name="Group 2"/>
          <p:cNvGrpSpPr/>
          <p:nvPr userDrawn="1"/>
        </p:nvGrpSpPr>
        <p:grpSpPr>
          <a:xfrm>
            <a:off x="-19316" y="-323849"/>
            <a:ext cx="4667516" cy="5451167"/>
            <a:chOff x="-19316" y="-323850"/>
            <a:chExt cx="4667516" cy="5451167"/>
          </a:xfrm>
        </p:grpSpPr>
        <p:sp>
          <p:nvSpPr>
            <p:cNvPr id="33" name="Freeform 32"/>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grpSp>
        <p:nvGrpSpPr>
          <p:cNvPr id="18" name="Group 17"/>
          <p:cNvGrpSpPr/>
          <p:nvPr userDrawn="1"/>
        </p:nvGrpSpPr>
        <p:grpSpPr>
          <a:xfrm rot="15755646" flipH="1">
            <a:off x="6373779" y="-2371612"/>
            <a:ext cx="1524969" cy="5387857"/>
            <a:chOff x="-19316" y="-242758"/>
            <a:chExt cx="3616890" cy="5451167"/>
          </a:xfrm>
        </p:grpSpPr>
        <p:sp>
          <p:nvSpPr>
            <p:cNvPr id="21" name="Freeform 20"/>
            <p:cNvSpPr/>
            <p:nvPr/>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2" name="Freeform 21"/>
            <p:cNvSpPr/>
            <p:nvPr/>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23" name="Freeform 22"/>
            <p:cNvSpPr/>
            <p:nvPr/>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4" name="Freeform 23"/>
            <p:cNvSpPr/>
            <p:nvPr/>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5" name="Freeform 24"/>
            <p:cNvSpPr/>
            <p:nvPr/>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26" name="Freeform 25"/>
            <p:cNvSpPr/>
            <p:nvPr/>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7" name="Freeform 26"/>
            <p:cNvSpPr/>
            <p:nvPr/>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30" name="Freeform 29"/>
            <p:cNvSpPr/>
            <p:nvPr/>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31" name="Freeform 30"/>
            <p:cNvSpPr/>
            <p:nvPr/>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accent4"/>
                </a:solidFill>
              </a:rPr>
            </a:fld>
            <a:endParaRPr lang="id-ID" sz="1050" dirty="0">
              <a:solidFill>
                <a:schemeClr val="accent4"/>
              </a:solidFill>
            </a:endParaRPr>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grpSp>
        <p:nvGrpSpPr>
          <p:cNvPr id="3" name="Group 2"/>
          <p:cNvGrpSpPr/>
          <p:nvPr userDrawn="1"/>
        </p:nvGrpSpPr>
        <p:grpSpPr>
          <a:xfrm>
            <a:off x="-19316" y="-323849"/>
            <a:ext cx="4667516" cy="5451167"/>
            <a:chOff x="-19316" y="-323850"/>
            <a:chExt cx="4667516" cy="5451167"/>
          </a:xfrm>
        </p:grpSpPr>
        <p:sp>
          <p:nvSpPr>
            <p:cNvPr id="33" name="Freeform 32"/>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grpSp>
        <p:nvGrpSpPr>
          <p:cNvPr id="18" name="Group 17"/>
          <p:cNvGrpSpPr/>
          <p:nvPr userDrawn="1"/>
        </p:nvGrpSpPr>
        <p:grpSpPr>
          <a:xfrm rot="15755646" flipH="1">
            <a:off x="6373779" y="-2371612"/>
            <a:ext cx="1524969" cy="5387857"/>
            <a:chOff x="-19316" y="-242758"/>
            <a:chExt cx="3616890" cy="5451167"/>
          </a:xfrm>
        </p:grpSpPr>
        <p:sp>
          <p:nvSpPr>
            <p:cNvPr id="21" name="Freeform 20"/>
            <p:cNvSpPr/>
            <p:nvPr/>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2" name="Freeform 21"/>
            <p:cNvSpPr/>
            <p:nvPr/>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23" name="Freeform 22"/>
            <p:cNvSpPr/>
            <p:nvPr/>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4" name="Freeform 23"/>
            <p:cNvSpPr/>
            <p:nvPr/>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5" name="Freeform 24"/>
            <p:cNvSpPr/>
            <p:nvPr/>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26" name="Freeform 25"/>
            <p:cNvSpPr/>
            <p:nvPr/>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7" name="Freeform 26"/>
            <p:cNvSpPr/>
            <p:nvPr/>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30" name="Freeform 29"/>
            <p:cNvSpPr/>
            <p:nvPr/>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31" name="Freeform 30"/>
            <p:cNvSpPr/>
            <p:nvPr/>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accent4"/>
                </a:solidFill>
              </a:rPr>
            </a:fld>
            <a:endParaRPr lang="id-ID" sz="1050" dirty="0">
              <a:solidFill>
                <a:schemeClr val="accent4"/>
              </a:solidFill>
            </a:endParaRPr>
          </a:p>
        </p:txBody>
      </p:sp>
      <p:sp>
        <p:nvSpPr>
          <p:cNvPr id="4" name="Picture Placeholder 3"/>
          <p:cNvSpPr>
            <a:spLocks noGrp="1"/>
          </p:cNvSpPr>
          <p:nvPr>
            <p:ph type="pic" sz="quarter" idx="10"/>
          </p:nvPr>
        </p:nvSpPr>
        <p:spPr>
          <a:xfrm>
            <a:off x="949020" y="1555962"/>
            <a:ext cx="7432980" cy="1645920"/>
          </a:xfrm>
        </p:spPr>
        <p:txBody>
          <a:bodyPr/>
          <a:lstStyle/>
          <a:p>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Freeform 16"/>
          <p:cNvSpPr/>
          <p:nvPr/>
        </p:nvSpPr>
        <p:spPr bwMode="auto">
          <a:xfrm>
            <a:off x="7860470" y="-8466"/>
            <a:ext cx="1294879" cy="1674041"/>
          </a:xfrm>
          <a:custGeom>
            <a:avLst/>
            <a:gdLst>
              <a:gd name="T0" fmla="*/ 2390 w 2390"/>
              <a:gd name="T1" fmla="*/ 3088 h 3088"/>
              <a:gd name="T2" fmla="*/ 2390 w 2390"/>
              <a:gd name="T3" fmla="*/ 0 h 3088"/>
              <a:gd name="T4" fmla="*/ 0 w 2390"/>
              <a:gd name="T5" fmla="*/ 974 h 3088"/>
              <a:gd name="T6" fmla="*/ 2390 w 2390"/>
              <a:gd name="T7" fmla="*/ 3088 h 3088"/>
            </a:gdLst>
            <a:ahLst/>
            <a:cxnLst>
              <a:cxn ang="0">
                <a:pos x="T0" y="T1"/>
              </a:cxn>
              <a:cxn ang="0">
                <a:pos x="T2" y="T3"/>
              </a:cxn>
              <a:cxn ang="0">
                <a:pos x="T4" y="T5"/>
              </a:cxn>
              <a:cxn ang="0">
                <a:pos x="T6" y="T7"/>
              </a:cxn>
            </a:cxnLst>
            <a:rect l="0" t="0" r="r" b="b"/>
            <a:pathLst>
              <a:path w="2390" h="3088">
                <a:moveTo>
                  <a:pt x="2390" y="3088"/>
                </a:moveTo>
                <a:lnTo>
                  <a:pt x="2390" y="0"/>
                </a:lnTo>
                <a:lnTo>
                  <a:pt x="0" y="974"/>
                </a:lnTo>
                <a:lnTo>
                  <a:pt x="2390" y="3088"/>
                </a:lnTo>
                <a:close/>
              </a:path>
            </a:pathLst>
          </a:custGeom>
          <a:solidFill>
            <a:schemeClr val="bg1">
              <a:lumMod val="85000"/>
              <a:alpha val="25000"/>
            </a:schemeClr>
          </a:solidFill>
          <a:ln>
            <a:noFill/>
          </a:ln>
        </p:spPr>
        <p:txBody>
          <a:bodyPr vert="horz" wrap="square" lIns="91440" tIns="45720" rIns="91440" bIns="45720" numCol="1" anchor="t" anchorCtr="0" compatLnSpc="1"/>
          <a:lstStyle/>
          <a:p>
            <a:endParaRPr lang="en-US"/>
          </a:p>
        </p:txBody>
      </p:sp>
      <p:sp>
        <p:nvSpPr>
          <p:cNvPr id="5" name="Freeform 5"/>
          <p:cNvSpPr/>
          <p:nvPr/>
        </p:nvSpPr>
        <p:spPr bwMode="auto">
          <a:xfrm>
            <a:off x="1483847" y="2905606"/>
            <a:ext cx="3088154" cy="2246363"/>
          </a:xfrm>
          <a:custGeom>
            <a:avLst/>
            <a:gdLst>
              <a:gd name="T0" fmla="*/ 5700 w 5700"/>
              <a:gd name="T1" fmla="*/ 4143 h 4143"/>
              <a:gd name="T2" fmla="*/ 3175 w 5700"/>
              <a:gd name="T3" fmla="*/ 0 h 4143"/>
              <a:gd name="T4" fmla="*/ 0 w 5700"/>
              <a:gd name="T5" fmla="*/ 2371 h 4143"/>
              <a:gd name="T6" fmla="*/ 5700 w 5700"/>
              <a:gd name="T7" fmla="*/ 4143 h 4143"/>
            </a:gdLst>
            <a:ahLst/>
            <a:cxnLst>
              <a:cxn ang="0">
                <a:pos x="T0" y="T1"/>
              </a:cxn>
              <a:cxn ang="0">
                <a:pos x="T2" y="T3"/>
              </a:cxn>
              <a:cxn ang="0">
                <a:pos x="T4" y="T5"/>
              </a:cxn>
              <a:cxn ang="0">
                <a:pos x="T6" y="T7"/>
              </a:cxn>
            </a:cxnLst>
            <a:rect l="0" t="0" r="r" b="b"/>
            <a:pathLst>
              <a:path w="5700" h="4143">
                <a:moveTo>
                  <a:pt x="5700" y="4143"/>
                </a:moveTo>
                <a:lnTo>
                  <a:pt x="3175" y="0"/>
                </a:lnTo>
                <a:lnTo>
                  <a:pt x="0" y="2371"/>
                </a:lnTo>
                <a:lnTo>
                  <a:pt x="5700" y="4143"/>
                </a:lnTo>
                <a:close/>
              </a:path>
            </a:pathLst>
          </a:custGeom>
          <a:solidFill>
            <a:schemeClr val="bg1">
              <a:lumMod val="95000"/>
              <a:alpha val="25000"/>
            </a:schemeClr>
          </a:solidFill>
          <a:ln>
            <a:noFill/>
          </a:ln>
        </p:spPr>
        <p:txBody>
          <a:bodyPr vert="horz" wrap="square" lIns="91440" tIns="45720" rIns="91440" bIns="45720" numCol="1" anchor="t" anchorCtr="0" compatLnSpc="1"/>
          <a:lstStyle/>
          <a:p>
            <a:endParaRPr lang="en-US" dirty="0"/>
          </a:p>
        </p:txBody>
      </p:sp>
      <p:sp>
        <p:nvSpPr>
          <p:cNvPr id="6" name="Freeform 6"/>
          <p:cNvSpPr/>
          <p:nvPr/>
        </p:nvSpPr>
        <p:spPr bwMode="auto">
          <a:xfrm>
            <a:off x="-11342" y="2147280"/>
            <a:ext cx="3214541" cy="2043667"/>
          </a:xfrm>
          <a:custGeom>
            <a:avLst/>
            <a:gdLst>
              <a:gd name="T0" fmla="*/ 5935 w 5935"/>
              <a:gd name="T1" fmla="*/ 1397 h 3768"/>
              <a:gd name="T2" fmla="*/ 0 w 5935"/>
              <a:gd name="T3" fmla="*/ 0 h 3768"/>
              <a:gd name="T4" fmla="*/ 2760 w 5935"/>
              <a:gd name="T5" fmla="*/ 3768 h 3768"/>
              <a:gd name="T6" fmla="*/ 5935 w 5935"/>
              <a:gd name="T7" fmla="*/ 1397 h 3768"/>
            </a:gdLst>
            <a:ahLst/>
            <a:cxnLst>
              <a:cxn ang="0">
                <a:pos x="T0" y="T1"/>
              </a:cxn>
              <a:cxn ang="0">
                <a:pos x="T2" y="T3"/>
              </a:cxn>
              <a:cxn ang="0">
                <a:pos x="T4" y="T5"/>
              </a:cxn>
              <a:cxn ang="0">
                <a:pos x="T6" y="T7"/>
              </a:cxn>
            </a:cxnLst>
            <a:rect l="0" t="0" r="r" b="b"/>
            <a:pathLst>
              <a:path w="5935" h="3768">
                <a:moveTo>
                  <a:pt x="5935" y="1397"/>
                </a:moveTo>
                <a:lnTo>
                  <a:pt x="0" y="0"/>
                </a:lnTo>
                <a:lnTo>
                  <a:pt x="2760" y="3768"/>
                </a:lnTo>
                <a:lnTo>
                  <a:pt x="5935" y="1397"/>
                </a:lnTo>
                <a:close/>
              </a:path>
            </a:pathLst>
          </a:custGeom>
          <a:solidFill>
            <a:schemeClr val="bg1">
              <a:lumMod val="75000"/>
              <a:alpha val="25000"/>
            </a:schemeClr>
          </a:solidFill>
          <a:ln>
            <a:noFill/>
          </a:ln>
        </p:spPr>
        <p:txBody>
          <a:bodyPr vert="horz" wrap="square" lIns="91440" tIns="45720" rIns="91440" bIns="45720" numCol="1" anchor="t" anchorCtr="0" compatLnSpc="1"/>
          <a:lstStyle/>
          <a:p>
            <a:endParaRPr lang="en-US"/>
          </a:p>
        </p:txBody>
      </p:sp>
      <p:sp>
        <p:nvSpPr>
          <p:cNvPr id="7" name="Freeform 7"/>
          <p:cNvSpPr/>
          <p:nvPr/>
        </p:nvSpPr>
        <p:spPr bwMode="auto">
          <a:xfrm>
            <a:off x="-11344" y="2147279"/>
            <a:ext cx="1495191" cy="3004690"/>
          </a:xfrm>
          <a:custGeom>
            <a:avLst/>
            <a:gdLst>
              <a:gd name="T0" fmla="*/ 2760 w 2760"/>
              <a:gd name="T1" fmla="*/ 3768 h 5540"/>
              <a:gd name="T2" fmla="*/ 0 w 2760"/>
              <a:gd name="T3" fmla="*/ 0 h 5540"/>
              <a:gd name="T4" fmla="*/ 0 w 2760"/>
              <a:gd name="T5" fmla="*/ 5540 h 5540"/>
              <a:gd name="T6" fmla="*/ 2760 w 2760"/>
              <a:gd name="T7" fmla="*/ 3768 h 5540"/>
            </a:gdLst>
            <a:ahLst/>
            <a:cxnLst>
              <a:cxn ang="0">
                <a:pos x="T0" y="T1"/>
              </a:cxn>
              <a:cxn ang="0">
                <a:pos x="T2" y="T3"/>
              </a:cxn>
              <a:cxn ang="0">
                <a:pos x="T4" y="T5"/>
              </a:cxn>
              <a:cxn ang="0">
                <a:pos x="T6" y="T7"/>
              </a:cxn>
            </a:cxnLst>
            <a:rect l="0" t="0" r="r" b="b"/>
            <a:pathLst>
              <a:path w="2760" h="5540">
                <a:moveTo>
                  <a:pt x="2760" y="3768"/>
                </a:moveTo>
                <a:lnTo>
                  <a:pt x="0" y="0"/>
                </a:lnTo>
                <a:lnTo>
                  <a:pt x="0" y="5540"/>
                </a:lnTo>
                <a:lnTo>
                  <a:pt x="2760" y="3768"/>
                </a:lnTo>
                <a:close/>
              </a:path>
            </a:pathLst>
          </a:custGeom>
          <a:solidFill>
            <a:schemeClr val="bg1">
              <a:lumMod val="95000"/>
              <a:alpha val="25000"/>
            </a:schemeClr>
          </a:solidFill>
          <a:ln>
            <a:noFill/>
          </a:ln>
        </p:spPr>
        <p:txBody>
          <a:bodyPr vert="horz" wrap="square" lIns="91440" tIns="45720" rIns="91440" bIns="45720" numCol="1" anchor="t" anchorCtr="0" compatLnSpc="1"/>
          <a:lstStyle/>
          <a:p>
            <a:endParaRPr lang="en-US"/>
          </a:p>
        </p:txBody>
      </p:sp>
      <p:sp>
        <p:nvSpPr>
          <p:cNvPr id="8" name="Freeform 8"/>
          <p:cNvSpPr/>
          <p:nvPr/>
        </p:nvSpPr>
        <p:spPr bwMode="auto">
          <a:xfrm>
            <a:off x="-11342" y="-8467"/>
            <a:ext cx="3214541" cy="2914072"/>
          </a:xfrm>
          <a:custGeom>
            <a:avLst/>
            <a:gdLst>
              <a:gd name="T0" fmla="*/ 5935 w 5935"/>
              <a:gd name="T1" fmla="*/ 5374 h 5374"/>
              <a:gd name="T2" fmla="*/ 3005 w 5935"/>
              <a:gd name="T3" fmla="*/ 1655 h 5374"/>
              <a:gd name="T4" fmla="*/ 1701 w 5935"/>
              <a:gd name="T5" fmla="*/ 0 h 5374"/>
              <a:gd name="T6" fmla="*/ 0 w 5935"/>
              <a:gd name="T7" fmla="*/ 0 h 5374"/>
              <a:gd name="T8" fmla="*/ 0 w 5935"/>
              <a:gd name="T9" fmla="*/ 3977 h 5374"/>
              <a:gd name="T10" fmla="*/ 5935 w 5935"/>
              <a:gd name="T11" fmla="*/ 5374 h 5374"/>
            </a:gdLst>
            <a:ahLst/>
            <a:cxnLst>
              <a:cxn ang="0">
                <a:pos x="T0" y="T1"/>
              </a:cxn>
              <a:cxn ang="0">
                <a:pos x="T2" y="T3"/>
              </a:cxn>
              <a:cxn ang="0">
                <a:pos x="T4" y="T5"/>
              </a:cxn>
              <a:cxn ang="0">
                <a:pos x="T6" y="T7"/>
              </a:cxn>
              <a:cxn ang="0">
                <a:pos x="T8" y="T9"/>
              </a:cxn>
              <a:cxn ang="0">
                <a:pos x="T10" y="T11"/>
              </a:cxn>
            </a:cxnLst>
            <a:rect l="0" t="0" r="r" b="b"/>
            <a:pathLst>
              <a:path w="5935" h="5374">
                <a:moveTo>
                  <a:pt x="5935" y="5374"/>
                </a:moveTo>
                <a:lnTo>
                  <a:pt x="3005" y="1655"/>
                </a:lnTo>
                <a:lnTo>
                  <a:pt x="1701" y="0"/>
                </a:lnTo>
                <a:lnTo>
                  <a:pt x="0" y="0"/>
                </a:lnTo>
                <a:lnTo>
                  <a:pt x="0" y="3977"/>
                </a:lnTo>
                <a:lnTo>
                  <a:pt x="5935" y="5374"/>
                </a:lnTo>
                <a:close/>
              </a:path>
            </a:pathLst>
          </a:custGeom>
          <a:solidFill>
            <a:schemeClr val="bg1">
              <a:lumMod val="85000"/>
              <a:alpha val="25000"/>
            </a:schemeClr>
          </a:solidFill>
          <a:ln>
            <a:noFill/>
          </a:ln>
        </p:spPr>
        <p:txBody>
          <a:bodyPr vert="horz" wrap="square" lIns="91440" tIns="45720" rIns="91440" bIns="45720" numCol="1" anchor="t" anchorCtr="0" compatLnSpc="1"/>
          <a:lstStyle/>
          <a:p>
            <a:endParaRPr lang="en-US"/>
          </a:p>
        </p:txBody>
      </p:sp>
      <p:sp>
        <p:nvSpPr>
          <p:cNvPr id="9" name="Freeform 9"/>
          <p:cNvSpPr/>
          <p:nvPr/>
        </p:nvSpPr>
        <p:spPr bwMode="auto">
          <a:xfrm>
            <a:off x="1617389" y="888171"/>
            <a:ext cx="2022204" cy="2017435"/>
          </a:xfrm>
          <a:custGeom>
            <a:avLst/>
            <a:gdLst>
              <a:gd name="T0" fmla="*/ 2971 w 3734"/>
              <a:gd name="T1" fmla="*/ 3571 h 3719"/>
              <a:gd name="T2" fmla="*/ 3734 w 3734"/>
              <a:gd name="T3" fmla="*/ 841 h 3719"/>
              <a:gd name="T4" fmla="*/ 0 w 3734"/>
              <a:gd name="T5" fmla="*/ 0 h 3719"/>
              <a:gd name="T6" fmla="*/ 2930 w 3734"/>
              <a:gd name="T7" fmla="*/ 3719 h 3719"/>
              <a:gd name="T8" fmla="*/ 2971 w 3734"/>
              <a:gd name="T9" fmla="*/ 3571 h 3719"/>
            </a:gdLst>
            <a:ahLst/>
            <a:cxnLst>
              <a:cxn ang="0">
                <a:pos x="T0" y="T1"/>
              </a:cxn>
              <a:cxn ang="0">
                <a:pos x="T2" y="T3"/>
              </a:cxn>
              <a:cxn ang="0">
                <a:pos x="T4" y="T5"/>
              </a:cxn>
              <a:cxn ang="0">
                <a:pos x="T6" y="T7"/>
              </a:cxn>
              <a:cxn ang="0">
                <a:pos x="T8" y="T9"/>
              </a:cxn>
            </a:cxnLst>
            <a:rect l="0" t="0" r="r" b="b"/>
            <a:pathLst>
              <a:path w="3734" h="3719">
                <a:moveTo>
                  <a:pt x="2971" y="3571"/>
                </a:moveTo>
                <a:lnTo>
                  <a:pt x="3734" y="841"/>
                </a:lnTo>
                <a:lnTo>
                  <a:pt x="0" y="0"/>
                </a:lnTo>
                <a:lnTo>
                  <a:pt x="2930" y="3719"/>
                </a:lnTo>
                <a:lnTo>
                  <a:pt x="2971" y="3571"/>
                </a:lnTo>
                <a:close/>
              </a:path>
            </a:pathLst>
          </a:custGeom>
          <a:solidFill>
            <a:schemeClr val="bg1">
              <a:lumMod val="75000"/>
              <a:alpha val="25000"/>
            </a:schemeClr>
          </a:solidFill>
          <a:ln>
            <a:noFill/>
          </a:ln>
        </p:spPr>
        <p:txBody>
          <a:bodyPr vert="horz" wrap="square" lIns="91440" tIns="45720" rIns="91440" bIns="45720" numCol="1" anchor="t" anchorCtr="0" compatLnSpc="1"/>
          <a:lstStyle/>
          <a:p>
            <a:endParaRPr lang="en-US"/>
          </a:p>
        </p:txBody>
      </p:sp>
      <p:sp>
        <p:nvSpPr>
          <p:cNvPr id="10" name="Freeform 10"/>
          <p:cNvSpPr/>
          <p:nvPr/>
        </p:nvSpPr>
        <p:spPr bwMode="auto">
          <a:xfrm>
            <a:off x="1617393" y="-8467"/>
            <a:ext cx="2067513" cy="1354495"/>
          </a:xfrm>
          <a:custGeom>
            <a:avLst/>
            <a:gdLst>
              <a:gd name="T0" fmla="*/ 3734 w 3819"/>
              <a:gd name="T1" fmla="*/ 2496 h 2496"/>
              <a:gd name="T2" fmla="*/ 3819 w 3819"/>
              <a:gd name="T3" fmla="*/ 0 h 2496"/>
              <a:gd name="T4" fmla="*/ 2337 w 3819"/>
              <a:gd name="T5" fmla="*/ 0 h 2496"/>
              <a:gd name="T6" fmla="*/ 0 w 3819"/>
              <a:gd name="T7" fmla="*/ 1655 h 2496"/>
              <a:gd name="T8" fmla="*/ 3734 w 3819"/>
              <a:gd name="T9" fmla="*/ 2496 h 2496"/>
            </a:gdLst>
            <a:ahLst/>
            <a:cxnLst>
              <a:cxn ang="0">
                <a:pos x="T0" y="T1"/>
              </a:cxn>
              <a:cxn ang="0">
                <a:pos x="T2" y="T3"/>
              </a:cxn>
              <a:cxn ang="0">
                <a:pos x="T4" y="T5"/>
              </a:cxn>
              <a:cxn ang="0">
                <a:pos x="T6" y="T7"/>
              </a:cxn>
              <a:cxn ang="0">
                <a:pos x="T8" y="T9"/>
              </a:cxn>
            </a:cxnLst>
            <a:rect l="0" t="0" r="r" b="b"/>
            <a:pathLst>
              <a:path w="3819" h="2496">
                <a:moveTo>
                  <a:pt x="3734" y="2496"/>
                </a:moveTo>
                <a:lnTo>
                  <a:pt x="3819" y="0"/>
                </a:lnTo>
                <a:lnTo>
                  <a:pt x="2337" y="0"/>
                </a:lnTo>
                <a:lnTo>
                  <a:pt x="0" y="1655"/>
                </a:lnTo>
                <a:lnTo>
                  <a:pt x="3734" y="2496"/>
                </a:lnTo>
                <a:close/>
              </a:path>
            </a:pathLst>
          </a:custGeom>
          <a:solidFill>
            <a:schemeClr val="bg1">
              <a:lumMod val="95000"/>
              <a:alpha val="25000"/>
            </a:schemeClr>
          </a:solidFill>
          <a:ln>
            <a:noFill/>
          </a:ln>
        </p:spPr>
        <p:txBody>
          <a:bodyPr vert="horz" wrap="square" lIns="91440" tIns="45720" rIns="91440" bIns="45720" numCol="1" anchor="t" anchorCtr="0" compatLnSpc="1"/>
          <a:lstStyle/>
          <a:p>
            <a:endParaRPr lang="en-US"/>
          </a:p>
        </p:txBody>
      </p:sp>
      <p:sp>
        <p:nvSpPr>
          <p:cNvPr id="11" name="Freeform 11"/>
          <p:cNvSpPr/>
          <p:nvPr/>
        </p:nvSpPr>
        <p:spPr bwMode="auto">
          <a:xfrm>
            <a:off x="909140" y="-8468"/>
            <a:ext cx="1974510" cy="896638"/>
          </a:xfrm>
          <a:custGeom>
            <a:avLst/>
            <a:gdLst>
              <a:gd name="T0" fmla="*/ 3641 w 3641"/>
              <a:gd name="T1" fmla="*/ 0 h 1655"/>
              <a:gd name="T2" fmla="*/ 0 w 3641"/>
              <a:gd name="T3" fmla="*/ 0 h 1655"/>
              <a:gd name="T4" fmla="*/ 1304 w 3641"/>
              <a:gd name="T5" fmla="*/ 1655 h 1655"/>
              <a:gd name="T6" fmla="*/ 3641 w 3641"/>
              <a:gd name="T7" fmla="*/ 0 h 1655"/>
            </a:gdLst>
            <a:ahLst/>
            <a:cxnLst>
              <a:cxn ang="0">
                <a:pos x="T0" y="T1"/>
              </a:cxn>
              <a:cxn ang="0">
                <a:pos x="T2" y="T3"/>
              </a:cxn>
              <a:cxn ang="0">
                <a:pos x="T4" y="T5"/>
              </a:cxn>
              <a:cxn ang="0">
                <a:pos x="T6" y="T7"/>
              </a:cxn>
            </a:cxnLst>
            <a:rect l="0" t="0" r="r" b="b"/>
            <a:pathLst>
              <a:path w="3641" h="1655">
                <a:moveTo>
                  <a:pt x="3641" y="0"/>
                </a:moveTo>
                <a:lnTo>
                  <a:pt x="0" y="0"/>
                </a:lnTo>
                <a:lnTo>
                  <a:pt x="1304" y="1655"/>
                </a:lnTo>
                <a:lnTo>
                  <a:pt x="3641" y="0"/>
                </a:lnTo>
                <a:close/>
              </a:path>
            </a:pathLst>
          </a:custGeom>
          <a:solidFill>
            <a:schemeClr val="bg1">
              <a:lumMod val="75000"/>
              <a:alpha val="25000"/>
            </a:schemeClr>
          </a:solidFill>
          <a:ln>
            <a:noFill/>
          </a:ln>
        </p:spPr>
        <p:txBody>
          <a:bodyPr vert="horz" wrap="square" lIns="91440" tIns="45720" rIns="91440" bIns="45720" numCol="1" anchor="t" anchorCtr="0" compatLnSpc="1"/>
          <a:lstStyle/>
          <a:p>
            <a:endParaRPr lang="en-US"/>
          </a:p>
        </p:txBody>
      </p:sp>
      <p:sp>
        <p:nvSpPr>
          <p:cNvPr id="12" name="Freeform 12"/>
          <p:cNvSpPr/>
          <p:nvPr/>
        </p:nvSpPr>
        <p:spPr bwMode="auto">
          <a:xfrm>
            <a:off x="3639595" y="-8467"/>
            <a:ext cx="3462547" cy="1354495"/>
          </a:xfrm>
          <a:custGeom>
            <a:avLst/>
            <a:gdLst>
              <a:gd name="T0" fmla="*/ 6392 w 6392"/>
              <a:gd name="T1" fmla="*/ 1543 h 2496"/>
              <a:gd name="T2" fmla="*/ 2032 w 6392"/>
              <a:gd name="T3" fmla="*/ 0 h 2496"/>
              <a:gd name="T4" fmla="*/ 85 w 6392"/>
              <a:gd name="T5" fmla="*/ 0 h 2496"/>
              <a:gd name="T6" fmla="*/ 0 w 6392"/>
              <a:gd name="T7" fmla="*/ 2496 h 2496"/>
              <a:gd name="T8" fmla="*/ 6392 w 6392"/>
              <a:gd name="T9" fmla="*/ 1543 h 2496"/>
            </a:gdLst>
            <a:ahLst/>
            <a:cxnLst>
              <a:cxn ang="0">
                <a:pos x="T0" y="T1"/>
              </a:cxn>
              <a:cxn ang="0">
                <a:pos x="T2" y="T3"/>
              </a:cxn>
              <a:cxn ang="0">
                <a:pos x="T4" y="T5"/>
              </a:cxn>
              <a:cxn ang="0">
                <a:pos x="T6" y="T7"/>
              </a:cxn>
              <a:cxn ang="0">
                <a:pos x="T8" y="T9"/>
              </a:cxn>
            </a:cxnLst>
            <a:rect l="0" t="0" r="r" b="b"/>
            <a:pathLst>
              <a:path w="6392" h="2496">
                <a:moveTo>
                  <a:pt x="6392" y="1543"/>
                </a:moveTo>
                <a:lnTo>
                  <a:pt x="2032" y="0"/>
                </a:lnTo>
                <a:lnTo>
                  <a:pt x="85" y="0"/>
                </a:lnTo>
                <a:lnTo>
                  <a:pt x="0" y="2496"/>
                </a:lnTo>
                <a:lnTo>
                  <a:pt x="6392" y="1543"/>
                </a:lnTo>
                <a:close/>
              </a:path>
            </a:pathLst>
          </a:custGeom>
          <a:solidFill>
            <a:schemeClr val="bg1">
              <a:lumMod val="75000"/>
              <a:alpha val="25000"/>
            </a:schemeClr>
          </a:solidFill>
          <a:ln>
            <a:noFill/>
          </a:ln>
        </p:spPr>
        <p:txBody>
          <a:bodyPr vert="horz" wrap="square" lIns="91440" tIns="45720" rIns="91440" bIns="45720" numCol="1" anchor="t" anchorCtr="0" compatLnSpc="1"/>
          <a:lstStyle/>
          <a:p>
            <a:endParaRPr lang="en-US"/>
          </a:p>
        </p:txBody>
      </p:sp>
      <p:sp>
        <p:nvSpPr>
          <p:cNvPr id="13" name="Freeform 13"/>
          <p:cNvSpPr/>
          <p:nvPr/>
        </p:nvSpPr>
        <p:spPr bwMode="auto">
          <a:xfrm>
            <a:off x="3639595" y="828553"/>
            <a:ext cx="4907659" cy="2077052"/>
          </a:xfrm>
          <a:custGeom>
            <a:avLst/>
            <a:gdLst>
              <a:gd name="T0" fmla="*/ 9059 w 9059"/>
              <a:gd name="T1" fmla="*/ 3831 h 3831"/>
              <a:gd name="T2" fmla="*/ 6392 w 9059"/>
              <a:gd name="T3" fmla="*/ 0 h 3831"/>
              <a:gd name="T4" fmla="*/ 0 w 9059"/>
              <a:gd name="T5" fmla="*/ 953 h 3831"/>
              <a:gd name="T6" fmla="*/ 9059 w 9059"/>
              <a:gd name="T7" fmla="*/ 3831 h 3831"/>
            </a:gdLst>
            <a:ahLst/>
            <a:cxnLst>
              <a:cxn ang="0">
                <a:pos x="T0" y="T1"/>
              </a:cxn>
              <a:cxn ang="0">
                <a:pos x="T2" y="T3"/>
              </a:cxn>
              <a:cxn ang="0">
                <a:pos x="T4" y="T5"/>
              </a:cxn>
              <a:cxn ang="0">
                <a:pos x="T6" y="T7"/>
              </a:cxn>
            </a:cxnLst>
            <a:rect l="0" t="0" r="r" b="b"/>
            <a:pathLst>
              <a:path w="9059" h="3831">
                <a:moveTo>
                  <a:pt x="9059" y="3831"/>
                </a:moveTo>
                <a:lnTo>
                  <a:pt x="6392" y="0"/>
                </a:lnTo>
                <a:lnTo>
                  <a:pt x="0" y="953"/>
                </a:lnTo>
                <a:lnTo>
                  <a:pt x="9059" y="3831"/>
                </a:lnTo>
                <a:close/>
              </a:path>
            </a:pathLst>
          </a:custGeom>
          <a:solidFill>
            <a:schemeClr val="bg1">
              <a:lumMod val="95000"/>
              <a:alpha val="25000"/>
            </a:schemeClr>
          </a:solidFill>
          <a:ln>
            <a:noFill/>
          </a:ln>
        </p:spPr>
        <p:txBody>
          <a:bodyPr vert="horz" wrap="square" lIns="91440" tIns="45720" rIns="91440" bIns="45720" numCol="1" anchor="t" anchorCtr="0" compatLnSpc="1"/>
          <a:lstStyle/>
          <a:p>
            <a:endParaRPr lang="en-US"/>
          </a:p>
        </p:txBody>
      </p:sp>
      <p:sp>
        <p:nvSpPr>
          <p:cNvPr id="14" name="Freeform 14"/>
          <p:cNvSpPr/>
          <p:nvPr/>
        </p:nvSpPr>
        <p:spPr bwMode="auto">
          <a:xfrm>
            <a:off x="6484512" y="-8467"/>
            <a:ext cx="2670835" cy="837021"/>
          </a:xfrm>
          <a:custGeom>
            <a:avLst/>
            <a:gdLst>
              <a:gd name="T0" fmla="*/ 4931 w 4931"/>
              <a:gd name="T1" fmla="*/ 0 h 1543"/>
              <a:gd name="T2" fmla="*/ 0 w 4931"/>
              <a:gd name="T3" fmla="*/ 0 h 1543"/>
              <a:gd name="T4" fmla="*/ 1143 w 4931"/>
              <a:gd name="T5" fmla="*/ 1543 h 1543"/>
              <a:gd name="T6" fmla="*/ 2541 w 4931"/>
              <a:gd name="T7" fmla="*/ 974 h 1543"/>
              <a:gd name="T8" fmla="*/ 4931 w 4931"/>
              <a:gd name="T9" fmla="*/ 0 h 1543"/>
            </a:gdLst>
            <a:ahLst/>
            <a:cxnLst>
              <a:cxn ang="0">
                <a:pos x="T0" y="T1"/>
              </a:cxn>
              <a:cxn ang="0">
                <a:pos x="T2" y="T3"/>
              </a:cxn>
              <a:cxn ang="0">
                <a:pos x="T4" y="T5"/>
              </a:cxn>
              <a:cxn ang="0">
                <a:pos x="T6" y="T7"/>
              </a:cxn>
              <a:cxn ang="0">
                <a:pos x="T8" y="T9"/>
              </a:cxn>
            </a:cxnLst>
            <a:rect l="0" t="0" r="r" b="b"/>
            <a:pathLst>
              <a:path w="4931" h="1543">
                <a:moveTo>
                  <a:pt x="4931" y="0"/>
                </a:moveTo>
                <a:lnTo>
                  <a:pt x="0" y="0"/>
                </a:lnTo>
                <a:lnTo>
                  <a:pt x="1143" y="1543"/>
                </a:lnTo>
                <a:lnTo>
                  <a:pt x="2541" y="974"/>
                </a:lnTo>
                <a:lnTo>
                  <a:pt x="4931" y="0"/>
                </a:lnTo>
                <a:close/>
              </a:path>
            </a:pathLst>
          </a:custGeom>
          <a:solidFill>
            <a:schemeClr val="bg1">
              <a:lumMod val="95000"/>
              <a:alpha val="25000"/>
            </a:schemeClr>
          </a:solidFill>
          <a:ln>
            <a:noFill/>
          </a:ln>
        </p:spPr>
        <p:txBody>
          <a:bodyPr vert="horz" wrap="square" lIns="91440" tIns="45720" rIns="91440" bIns="45720" numCol="1" anchor="t" anchorCtr="0" compatLnSpc="1"/>
          <a:lstStyle/>
          <a:p>
            <a:endParaRPr lang="en-US"/>
          </a:p>
        </p:txBody>
      </p:sp>
      <p:sp>
        <p:nvSpPr>
          <p:cNvPr id="15" name="Freeform 15"/>
          <p:cNvSpPr/>
          <p:nvPr/>
        </p:nvSpPr>
        <p:spPr bwMode="auto">
          <a:xfrm>
            <a:off x="7102144" y="518546"/>
            <a:ext cx="2053205" cy="2387060"/>
          </a:xfrm>
          <a:custGeom>
            <a:avLst/>
            <a:gdLst>
              <a:gd name="T0" fmla="*/ 3788 w 3788"/>
              <a:gd name="T1" fmla="*/ 2114 h 4400"/>
              <a:gd name="T2" fmla="*/ 1398 w 3788"/>
              <a:gd name="T3" fmla="*/ 0 h 4400"/>
              <a:gd name="T4" fmla="*/ 0 w 3788"/>
              <a:gd name="T5" fmla="*/ 569 h 4400"/>
              <a:gd name="T6" fmla="*/ 2667 w 3788"/>
              <a:gd name="T7" fmla="*/ 4400 h 4400"/>
              <a:gd name="T8" fmla="*/ 3788 w 3788"/>
              <a:gd name="T9" fmla="*/ 2114 h 4400"/>
            </a:gdLst>
            <a:ahLst/>
            <a:cxnLst>
              <a:cxn ang="0">
                <a:pos x="T0" y="T1"/>
              </a:cxn>
              <a:cxn ang="0">
                <a:pos x="T2" y="T3"/>
              </a:cxn>
              <a:cxn ang="0">
                <a:pos x="T4" y="T5"/>
              </a:cxn>
              <a:cxn ang="0">
                <a:pos x="T6" y="T7"/>
              </a:cxn>
              <a:cxn ang="0">
                <a:pos x="T8" y="T9"/>
              </a:cxn>
            </a:cxnLst>
            <a:rect l="0" t="0" r="r" b="b"/>
            <a:pathLst>
              <a:path w="3788" h="4400">
                <a:moveTo>
                  <a:pt x="3788" y="2114"/>
                </a:moveTo>
                <a:lnTo>
                  <a:pt x="1398" y="0"/>
                </a:lnTo>
                <a:lnTo>
                  <a:pt x="0" y="569"/>
                </a:lnTo>
                <a:lnTo>
                  <a:pt x="2667" y="4400"/>
                </a:lnTo>
                <a:lnTo>
                  <a:pt x="3788" y="2114"/>
                </a:lnTo>
                <a:close/>
              </a:path>
            </a:pathLst>
          </a:custGeom>
          <a:solidFill>
            <a:schemeClr val="bg1">
              <a:lumMod val="75000"/>
              <a:alpha val="25000"/>
            </a:schemeClr>
          </a:solidFill>
          <a:ln>
            <a:noFill/>
          </a:ln>
        </p:spPr>
        <p:txBody>
          <a:bodyPr vert="horz" wrap="square" lIns="91440" tIns="45720" rIns="91440" bIns="45720" numCol="1" anchor="t" anchorCtr="0" compatLnSpc="1"/>
          <a:lstStyle/>
          <a:p>
            <a:endParaRPr lang="en-US"/>
          </a:p>
        </p:txBody>
      </p:sp>
      <p:sp>
        <p:nvSpPr>
          <p:cNvPr id="16" name="Freeform 17"/>
          <p:cNvSpPr/>
          <p:nvPr/>
        </p:nvSpPr>
        <p:spPr bwMode="auto">
          <a:xfrm>
            <a:off x="4741312" y="-8467"/>
            <a:ext cx="2360827" cy="837021"/>
          </a:xfrm>
          <a:custGeom>
            <a:avLst/>
            <a:gdLst>
              <a:gd name="T0" fmla="*/ 4360 w 4360"/>
              <a:gd name="T1" fmla="*/ 1543 h 1543"/>
              <a:gd name="T2" fmla="*/ 3217 w 4360"/>
              <a:gd name="T3" fmla="*/ 0 h 1543"/>
              <a:gd name="T4" fmla="*/ 0 w 4360"/>
              <a:gd name="T5" fmla="*/ 0 h 1543"/>
              <a:gd name="T6" fmla="*/ 4360 w 4360"/>
              <a:gd name="T7" fmla="*/ 1543 h 1543"/>
            </a:gdLst>
            <a:ahLst/>
            <a:cxnLst>
              <a:cxn ang="0">
                <a:pos x="T0" y="T1"/>
              </a:cxn>
              <a:cxn ang="0">
                <a:pos x="T2" y="T3"/>
              </a:cxn>
              <a:cxn ang="0">
                <a:pos x="T4" y="T5"/>
              </a:cxn>
              <a:cxn ang="0">
                <a:pos x="T6" y="T7"/>
              </a:cxn>
            </a:cxnLst>
            <a:rect l="0" t="0" r="r" b="b"/>
            <a:pathLst>
              <a:path w="4360" h="1543">
                <a:moveTo>
                  <a:pt x="4360" y="1543"/>
                </a:moveTo>
                <a:lnTo>
                  <a:pt x="3217" y="0"/>
                </a:lnTo>
                <a:lnTo>
                  <a:pt x="0" y="0"/>
                </a:lnTo>
                <a:lnTo>
                  <a:pt x="4360" y="1543"/>
                </a:lnTo>
                <a:close/>
              </a:path>
            </a:pathLst>
          </a:custGeom>
          <a:solidFill>
            <a:schemeClr val="bg1">
              <a:lumMod val="75000"/>
              <a:alpha val="25000"/>
            </a:schemeClr>
          </a:solidFill>
          <a:ln>
            <a:noFill/>
          </a:ln>
        </p:spPr>
        <p:txBody>
          <a:bodyPr vert="horz" wrap="square" lIns="91440" tIns="45720" rIns="91440" bIns="45720" numCol="1" anchor="t" anchorCtr="0" compatLnSpc="1"/>
          <a:lstStyle/>
          <a:p>
            <a:endParaRPr lang="en-US"/>
          </a:p>
        </p:txBody>
      </p:sp>
      <p:sp>
        <p:nvSpPr>
          <p:cNvPr id="17" name="Freeform 18"/>
          <p:cNvSpPr/>
          <p:nvPr/>
        </p:nvSpPr>
        <p:spPr bwMode="auto">
          <a:xfrm>
            <a:off x="4572004" y="3640086"/>
            <a:ext cx="1981665" cy="1511884"/>
          </a:xfrm>
          <a:custGeom>
            <a:avLst/>
            <a:gdLst>
              <a:gd name="T0" fmla="*/ 3655 w 3655"/>
              <a:gd name="T1" fmla="*/ 2788 h 2788"/>
              <a:gd name="T2" fmla="*/ 2893 w 3655"/>
              <a:gd name="T3" fmla="*/ 0 h 2788"/>
              <a:gd name="T4" fmla="*/ 0 w 3655"/>
              <a:gd name="T5" fmla="*/ 2788 h 2788"/>
              <a:gd name="T6" fmla="*/ 3655 w 3655"/>
              <a:gd name="T7" fmla="*/ 2788 h 2788"/>
            </a:gdLst>
            <a:ahLst/>
            <a:cxnLst>
              <a:cxn ang="0">
                <a:pos x="T0" y="T1"/>
              </a:cxn>
              <a:cxn ang="0">
                <a:pos x="T2" y="T3"/>
              </a:cxn>
              <a:cxn ang="0">
                <a:pos x="T4" y="T5"/>
              </a:cxn>
              <a:cxn ang="0">
                <a:pos x="T6" y="T7"/>
              </a:cxn>
            </a:cxnLst>
            <a:rect l="0" t="0" r="r" b="b"/>
            <a:pathLst>
              <a:path w="3655" h="2788">
                <a:moveTo>
                  <a:pt x="3655" y="2788"/>
                </a:moveTo>
                <a:lnTo>
                  <a:pt x="2893" y="0"/>
                </a:lnTo>
                <a:lnTo>
                  <a:pt x="0" y="2788"/>
                </a:lnTo>
                <a:lnTo>
                  <a:pt x="3655" y="2788"/>
                </a:lnTo>
                <a:close/>
              </a:path>
            </a:pathLst>
          </a:custGeom>
          <a:solidFill>
            <a:schemeClr val="bg1">
              <a:lumMod val="95000"/>
              <a:alpha val="25000"/>
            </a:schemeClr>
          </a:solidFill>
          <a:ln>
            <a:noFill/>
          </a:ln>
        </p:spPr>
        <p:txBody>
          <a:bodyPr vert="horz" wrap="square" lIns="91440" tIns="45720" rIns="91440" bIns="45720" numCol="1" anchor="t" anchorCtr="0" compatLnSpc="1"/>
          <a:lstStyle/>
          <a:p>
            <a:endParaRPr lang="en-US"/>
          </a:p>
        </p:txBody>
      </p:sp>
      <p:sp>
        <p:nvSpPr>
          <p:cNvPr id="18" name="Freeform 19"/>
          <p:cNvSpPr/>
          <p:nvPr/>
        </p:nvSpPr>
        <p:spPr bwMode="auto">
          <a:xfrm>
            <a:off x="6138731" y="3640086"/>
            <a:ext cx="2019820" cy="1511884"/>
          </a:xfrm>
          <a:custGeom>
            <a:avLst/>
            <a:gdLst>
              <a:gd name="T0" fmla="*/ 3726 w 3726"/>
              <a:gd name="T1" fmla="*/ 2788 h 2788"/>
              <a:gd name="T2" fmla="*/ 0 w 3726"/>
              <a:gd name="T3" fmla="*/ 0 h 2788"/>
              <a:gd name="T4" fmla="*/ 762 w 3726"/>
              <a:gd name="T5" fmla="*/ 2788 h 2788"/>
              <a:gd name="T6" fmla="*/ 3726 w 3726"/>
              <a:gd name="T7" fmla="*/ 2788 h 2788"/>
            </a:gdLst>
            <a:ahLst/>
            <a:cxnLst>
              <a:cxn ang="0">
                <a:pos x="T0" y="T1"/>
              </a:cxn>
              <a:cxn ang="0">
                <a:pos x="T2" y="T3"/>
              </a:cxn>
              <a:cxn ang="0">
                <a:pos x="T4" y="T5"/>
              </a:cxn>
              <a:cxn ang="0">
                <a:pos x="T6" y="T7"/>
              </a:cxn>
            </a:cxnLst>
            <a:rect l="0" t="0" r="r" b="b"/>
            <a:pathLst>
              <a:path w="3726" h="2788">
                <a:moveTo>
                  <a:pt x="3726" y="2788"/>
                </a:moveTo>
                <a:lnTo>
                  <a:pt x="0" y="0"/>
                </a:lnTo>
                <a:lnTo>
                  <a:pt x="762" y="2788"/>
                </a:lnTo>
                <a:lnTo>
                  <a:pt x="3726" y="2788"/>
                </a:lnTo>
                <a:close/>
              </a:path>
            </a:pathLst>
          </a:custGeom>
          <a:solidFill>
            <a:schemeClr val="bg1">
              <a:lumMod val="75000"/>
              <a:alpha val="25000"/>
            </a:schemeClr>
          </a:solidFill>
          <a:ln>
            <a:noFill/>
          </a:ln>
        </p:spPr>
        <p:txBody>
          <a:bodyPr vert="horz" wrap="square" lIns="91440" tIns="45720" rIns="91440" bIns="45720" numCol="1" anchor="t" anchorCtr="0" compatLnSpc="1"/>
          <a:lstStyle/>
          <a:p>
            <a:endParaRPr lang="en-US"/>
          </a:p>
        </p:txBody>
      </p:sp>
      <p:sp>
        <p:nvSpPr>
          <p:cNvPr id="19" name="Freeform 20"/>
          <p:cNvSpPr/>
          <p:nvPr/>
        </p:nvSpPr>
        <p:spPr bwMode="auto">
          <a:xfrm>
            <a:off x="6138731" y="2905606"/>
            <a:ext cx="3016614" cy="2246363"/>
          </a:xfrm>
          <a:custGeom>
            <a:avLst/>
            <a:gdLst>
              <a:gd name="T0" fmla="*/ 5566 w 5566"/>
              <a:gd name="T1" fmla="*/ 4143 h 4143"/>
              <a:gd name="T2" fmla="*/ 4445 w 5566"/>
              <a:gd name="T3" fmla="*/ 0 h 4143"/>
              <a:gd name="T4" fmla="*/ 0 w 5566"/>
              <a:gd name="T5" fmla="*/ 1355 h 4143"/>
              <a:gd name="T6" fmla="*/ 3726 w 5566"/>
              <a:gd name="T7" fmla="*/ 4143 h 4143"/>
              <a:gd name="T8" fmla="*/ 5566 w 5566"/>
              <a:gd name="T9" fmla="*/ 4143 h 4143"/>
            </a:gdLst>
            <a:ahLst/>
            <a:cxnLst>
              <a:cxn ang="0">
                <a:pos x="T0" y="T1"/>
              </a:cxn>
              <a:cxn ang="0">
                <a:pos x="T2" y="T3"/>
              </a:cxn>
              <a:cxn ang="0">
                <a:pos x="T4" y="T5"/>
              </a:cxn>
              <a:cxn ang="0">
                <a:pos x="T6" y="T7"/>
              </a:cxn>
              <a:cxn ang="0">
                <a:pos x="T8" y="T9"/>
              </a:cxn>
            </a:cxnLst>
            <a:rect l="0" t="0" r="r" b="b"/>
            <a:pathLst>
              <a:path w="5566" h="4143">
                <a:moveTo>
                  <a:pt x="5566" y="4143"/>
                </a:moveTo>
                <a:lnTo>
                  <a:pt x="4445" y="0"/>
                </a:lnTo>
                <a:lnTo>
                  <a:pt x="0" y="1355"/>
                </a:lnTo>
                <a:lnTo>
                  <a:pt x="3726" y="4143"/>
                </a:lnTo>
                <a:lnTo>
                  <a:pt x="5566" y="4143"/>
                </a:lnTo>
                <a:close/>
              </a:path>
            </a:pathLst>
          </a:custGeom>
          <a:solidFill>
            <a:schemeClr val="bg1">
              <a:lumMod val="75000"/>
              <a:alpha val="25000"/>
            </a:schemeClr>
          </a:solidFill>
          <a:ln>
            <a:noFill/>
          </a:ln>
        </p:spPr>
        <p:txBody>
          <a:bodyPr vert="horz" wrap="square" lIns="91440" tIns="45720" rIns="91440" bIns="45720" numCol="1" anchor="t" anchorCtr="0" compatLnSpc="1"/>
          <a:lstStyle/>
          <a:p>
            <a:endParaRPr lang="en-US"/>
          </a:p>
        </p:txBody>
      </p:sp>
      <p:sp>
        <p:nvSpPr>
          <p:cNvPr id="20" name="Freeform 21"/>
          <p:cNvSpPr/>
          <p:nvPr/>
        </p:nvSpPr>
        <p:spPr bwMode="auto">
          <a:xfrm>
            <a:off x="-11344" y="4190946"/>
            <a:ext cx="2000742" cy="961025"/>
          </a:xfrm>
          <a:custGeom>
            <a:avLst/>
            <a:gdLst>
              <a:gd name="T0" fmla="*/ 3691 w 3691"/>
              <a:gd name="T1" fmla="*/ 1772 h 1772"/>
              <a:gd name="T2" fmla="*/ 2760 w 3691"/>
              <a:gd name="T3" fmla="*/ 0 h 1772"/>
              <a:gd name="T4" fmla="*/ 0 w 3691"/>
              <a:gd name="T5" fmla="*/ 1772 h 1772"/>
              <a:gd name="T6" fmla="*/ 3691 w 3691"/>
              <a:gd name="T7" fmla="*/ 1772 h 1772"/>
            </a:gdLst>
            <a:ahLst/>
            <a:cxnLst>
              <a:cxn ang="0">
                <a:pos x="T0" y="T1"/>
              </a:cxn>
              <a:cxn ang="0">
                <a:pos x="T2" y="T3"/>
              </a:cxn>
              <a:cxn ang="0">
                <a:pos x="T4" y="T5"/>
              </a:cxn>
              <a:cxn ang="0">
                <a:pos x="T6" y="T7"/>
              </a:cxn>
            </a:cxnLst>
            <a:rect l="0" t="0" r="r" b="b"/>
            <a:pathLst>
              <a:path w="3691" h="1772">
                <a:moveTo>
                  <a:pt x="3691" y="1772"/>
                </a:moveTo>
                <a:lnTo>
                  <a:pt x="2760" y="0"/>
                </a:lnTo>
                <a:lnTo>
                  <a:pt x="0" y="1772"/>
                </a:lnTo>
                <a:lnTo>
                  <a:pt x="3691" y="1772"/>
                </a:lnTo>
                <a:close/>
              </a:path>
            </a:pathLst>
          </a:custGeom>
          <a:solidFill>
            <a:schemeClr val="bg1">
              <a:lumMod val="85000"/>
              <a:alpha val="25000"/>
            </a:schemeClr>
          </a:solidFill>
          <a:ln>
            <a:noFill/>
          </a:ln>
        </p:spPr>
        <p:txBody>
          <a:bodyPr vert="horz" wrap="square" lIns="91440" tIns="45720" rIns="91440" bIns="45720" numCol="1" anchor="t" anchorCtr="0" compatLnSpc="1"/>
          <a:lstStyle/>
          <a:p>
            <a:endParaRPr lang="en-US"/>
          </a:p>
        </p:txBody>
      </p:sp>
      <p:sp>
        <p:nvSpPr>
          <p:cNvPr id="21" name="Freeform 22"/>
          <p:cNvSpPr/>
          <p:nvPr/>
        </p:nvSpPr>
        <p:spPr bwMode="auto">
          <a:xfrm>
            <a:off x="1483847" y="4190946"/>
            <a:ext cx="3088154" cy="961025"/>
          </a:xfrm>
          <a:custGeom>
            <a:avLst/>
            <a:gdLst>
              <a:gd name="T0" fmla="*/ 5700 w 5700"/>
              <a:gd name="T1" fmla="*/ 1772 h 1772"/>
              <a:gd name="T2" fmla="*/ 0 w 5700"/>
              <a:gd name="T3" fmla="*/ 0 h 1772"/>
              <a:gd name="T4" fmla="*/ 931 w 5700"/>
              <a:gd name="T5" fmla="*/ 1772 h 1772"/>
              <a:gd name="T6" fmla="*/ 5700 w 5700"/>
              <a:gd name="T7" fmla="*/ 1772 h 1772"/>
            </a:gdLst>
            <a:ahLst/>
            <a:cxnLst>
              <a:cxn ang="0">
                <a:pos x="T0" y="T1"/>
              </a:cxn>
              <a:cxn ang="0">
                <a:pos x="T2" y="T3"/>
              </a:cxn>
              <a:cxn ang="0">
                <a:pos x="T4" y="T5"/>
              </a:cxn>
              <a:cxn ang="0">
                <a:pos x="T6" y="T7"/>
              </a:cxn>
            </a:cxnLst>
            <a:rect l="0" t="0" r="r" b="b"/>
            <a:pathLst>
              <a:path w="5700" h="1772">
                <a:moveTo>
                  <a:pt x="5700" y="1772"/>
                </a:moveTo>
                <a:lnTo>
                  <a:pt x="0" y="0"/>
                </a:lnTo>
                <a:lnTo>
                  <a:pt x="931" y="1772"/>
                </a:lnTo>
                <a:lnTo>
                  <a:pt x="5700" y="1772"/>
                </a:lnTo>
                <a:close/>
              </a:path>
            </a:pathLst>
          </a:custGeom>
          <a:solidFill>
            <a:schemeClr val="bg1">
              <a:lumMod val="75000"/>
              <a:alpha val="25000"/>
            </a:schemeClr>
          </a:solidFill>
          <a:ln>
            <a:noFill/>
          </a:ln>
        </p:spPr>
        <p:txBody>
          <a:bodyPr vert="horz" wrap="square" lIns="91440" tIns="45720" rIns="91440" bIns="45720" numCol="1" anchor="t" anchorCtr="0" compatLnSpc="1"/>
          <a:lstStyle/>
          <a:p>
            <a:endParaRPr lang="en-US"/>
          </a:p>
        </p:txBody>
      </p:sp>
      <p:sp>
        <p:nvSpPr>
          <p:cNvPr id="22" name="Freeform 23"/>
          <p:cNvSpPr/>
          <p:nvPr/>
        </p:nvSpPr>
        <p:spPr bwMode="auto">
          <a:xfrm>
            <a:off x="3639595" y="1346028"/>
            <a:ext cx="4907659" cy="2294057"/>
          </a:xfrm>
          <a:custGeom>
            <a:avLst/>
            <a:gdLst>
              <a:gd name="T0" fmla="*/ 9059 w 9059"/>
              <a:gd name="T1" fmla="*/ 2878 h 4233"/>
              <a:gd name="T2" fmla="*/ 0 w 9059"/>
              <a:gd name="T3" fmla="*/ 0 h 4233"/>
              <a:gd name="T4" fmla="*/ 4614 w 9059"/>
              <a:gd name="T5" fmla="*/ 4233 h 4233"/>
              <a:gd name="T6" fmla="*/ 9059 w 9059"/>
              <a:gd name="T7" fmla="*/ 2878 h 4233"/>
            </a:gdLst>
            <a:ahLst/>
            <a:cxnLst>
              <a:cxn ang="0">
                <a:pos x="T0" y="T1"/>
              </a:cxn>
              <a:cxn ang="0">
                <a:pos x="T2" y="T3"/>
              </a:cxn>
              <a:cxn ang="0">
                <a:pos x="T4" y="T5"/>
              </a:cxn>
              <a:cxn ang="0">
                <a:pos x="T6" y="T7"/>
              </a:cxn>
            </a:cxnLst>
            <a:rect l="0" t="0" r="r" b="b"/>
            <a:pathLst>
              <a:path w="9059" h="4233">
                <a:moveTo>
                  <a:pt x="9059" y="2878"/>
                </a:moveTo>
                <a:lnTo>
                  <a:pt x="0" y="0"/>
                </a:lnTo>
                <a:lnTo>
                  <a:pt x="4614" y="4233"/>
                </a:lnTo>
                <a:lnTo>
                  <a:pt x="9059" y="2878"/>
                </a:lnTo>
                <a:close/>
              </a:path>
            </a:pathLst>
          </a:custGeom>
          <a:solidFill>
            <a:schemeClr val="bg1">
              <a:lumMod val="85000"/>
              <a:alpha val="25000"/>
            </a:schemeClr>
          </a:solidFill>
          <a:ln>
            <a:noFill/>
          </a:ln>
        </p:spPr>
        <p:txBody>
          <a:bodyPr vert="horz" wrap="square" lIns="91440" tIns="45720" rIns="91440" bIns="45720" numCol="1" anchor="t" anchorCtr="0" compatLnSpc="1"/>
          <a:lstStyle/>
          <a:p>
            <a:endParaRPr lang="en-US"/>
          </a:p>
        </p:txBody>
      </p:sp>
      <p:sp>
        <p:nvSpPr>
          <p:cNvPr id="23" name="Freeform 24"/>
          <p:cNvSpPr/>
          <p:nvPr/>
        </p:nvSpPr>
        <p:spPr bwMode="auto">
          <a:xfrm>
            <a:off x="3227044" y="1346028"/>
            <a:ext cx="2911688" cy="2294057"/>
          </a:xfrm>
          <a:custGeom>
            <a:avLst/>
            <a:gdLst>
              <a:gd name="T0" fmla="*/ 5377 w 5377"/>
              <a:gd name="T1" fmla="*/ 4233 h 4233"/>
              <a:gd name="T2" fmla="*/ 763 w 5377"/>
              <a:gd name="T3" fmla="*/ 0 h 4233"/>
              <a:gd name="T4" fmla="*/ 0 w 5377"/>
              <a:gd name="T5" fmla="*/ 2730 h 4233"/>
              <a:gd name="T6" fmla="*/ 5377 w 5377"/>
              <a:gd name="T7" fmla="*/ 4233 h 4233"/>
            </a:gdLst>
            <a:ahLst/>
            <a:cxnLst>
              <a:cxn ang="0">
                <a:pos x="T0" y="T1"/>
              </a:cxn>
              <a:cxn ang="0">
                <a:pos x="T2" y="T3"/>
              </a:cxn>
              <a:cxn ang="0">
                <a:pos x="T4" y="T5"/>
              </a:cxn>
              <a:cxn ang="0">
                <a:pos x="T6" y="T7"/>
              </a:cxn>
            </a:cxnLst>
            <a:rect l="0" t="0" r="r" b="b"/>
            <a:pathLst>
              <a:path w="5377" h="4233">
                <a:moveTo>
                  <a:pt x="5377" y="4233"/>
                </a:moveTo>
                <a:lnTo>
                  <a:pt x="763" y="0"/>
                </a:lnTo>
                <a:lnTo>
                  <a:pt x="0" y="2730"/>
                </a:lnTo>
                <a:lnTo>
                  <a:pt x="5377" y="4233"/>
                </a:lnTo>
                <a:close/>
              </a:path>
            </a:pathLst>
          </a:custGeom>
          <a:solidFill>
            <a:schemeClr val="bg1">
              <a:lumMod val="95000"/>
              <a:alpha val="25000"/>
            </a:schemeClr>
          </a:solidFill>
          <a:ln>
            <a:noFill/>
          </a:ln>
        </p:spPr>
        <p:txBody>
          <a:bodyPr vert="horz" wrap="square" lIns="91440" tIns="45720" rIns="91440" bIns="45720" numCol="1" anchor="t" anchorCtr="0" compatLnSpc="1"/>
          <a:lstStyle/>
          <a:p>
            <a:endParaRPr lang="en-US"/>
          </a:p>
        </p:txBody>
      </p:sp>
      <p:sp>
        <p:nvSpPr>
          <p:cNvPr id="24" name="Freeform 25"/>
          <p:cNvSpPr/>
          <p:nvPr/>
        </p:nvSpPr>
        <p:spPr bwMode="auto">
          <a:xfrm>
            <a:off x="3203201" y="2824525"/>
            <a:ext cx="2935535" cy="2327442"/>
          </a:xfrm>
          <a:custGeom>
            <a:avLst/>
            <a:gdLst>
              <a:gd name="T0" fmla="*/ 5418 w 5418"/>
              <a:gd name="T1" fmla="*/ 1503 h 4291"/>
              <a:gd name="T2" fmla="*/ 41 w 5418"/>
              <a:gd name="T3" fmla="*/ 0 h 4291"/>
              <a:gd name="T4" fmla="*/ 0 w 5418"/>
              <a:gd name="T5" fmla="*/ 148 h 4291"/>
              <a:gd name="T6" fmla="*/ 2525 w 5418"/>
              <a:gd name="T7" fmla="*/ 4291 h 4291"/>
              <a:gd name="T8" fmla="*/ 5418 w 5418"/>
              <a:gd name="T9" fmla="*/ 1503 h 4291"/>
            </a:gdLst>
            <a:ahLst/>
            <a:cxnLst>
              <a:cxn ang="0">
                <a:pos x="T0" y="T1"/>
              </a:cxn>
              <a:cxn ang="0">
                <a:pos x="T2" y="T3"/>
              </a:cxn>
              <a:cxn ang="0">
                <a:pos x="T4" y="T5"/>
              </a:cxn>
              <a:cxn ang="0">
                <a:pos x="T6" y="T7"/>
              </a:cxn>
              <a:cxn ang="0">
                <a:pos x="T8" y="T9"/>
              </a:cxn>
            </a:cxnLst>
            <a:rect l="0" t="0" r="r" b="b"/>
            <a:pathLst>
              <a:path w="5418" h="4291">
                <a:moveTo>
                  <a:pt x="5418" y="1503"/>
                </a:moveTo>
                <a:lnTo>
                  <a:pt x="41" y="0"/>
                </a:lnTo>
                <a:lnTo>
                  <a:pt x="0" y="148"/>
                </a:lnTo>
                <a:lnTo>
                  <a:pt x="2525" y="4291"/>
                </a:lnTo>
                <a:lnTo>
                  <a:pt x="5418" y="1503"/>
                </a:lnTo>
                <a:close/>
              </a:path>
            </a:pathLst>
          </a:custGeom>
          <a:solidFill>
            <a:schemeClr val="bg1">
              <a:lumMod val="85000"/>
              <a:alpha val="25000"/>
            </a:schemeClr>
          </a:solidFill>
          <a:ln>
            <a:noFill/>
          </a:ln>
        </p:spPr>
        <p:txBody>
          <a:bodyPr vert="horz" wrap="square" lIns="91440" tIns="45720" rIns="91440" bIns="45720" numCol="1" anchor="t" anchorCtr="0" compatLnSpc="1"/>
          <a:lstStyle/>
          <a:p>
            <a:endParaRPr lang="en-US"/>
          </a:p>
        </p:txBody>
      </p:sp>
      <p:sp>
        <p:nvSpPr>
          <p:cNvPr id="25" name="Freeform 26"/>
          <p:cNvSpPr/>
          <p:nvPr/>
        </p:nvSpPr>
        <p:spPr bwMode="auto">
          <a:xfrm>
            <a:off x="8547256" y="1665574"/>
            <a:ext cx="608093" cy="3486394"/>
          </a:xfrm>
          <a:custGeom>
            <a:avLst/>
            <a:gdLst>
              <a:gd name="T0" fmla="*/ 1121 w 1121"/>
              <a:gd name="T1" fmla="*/ 6429 h 6429"/>
              <a:gd name="T2" fmla="*/ 1121 w 1121"/>
              <a:gd name="T3" fmla="*/ 0 h 6429"/>
              <a:gd name="T4" fmla="*/ 0 w 1121"/>
              <a:gd name="T5" fmla="*/ 2286 h 6429"/>
              <a:gd name="T6" fmla="*/ 1121 w 1121"/>
              <a:gd name="T7" fmla="*/ 6429 h 6429"/>
            </a:gdLst>
            <a:ahLst/>
            <a:cxnLst>
              <a:cxn ang="0">
                <a:pos x="T0" y="T1"/>
              </a:cxn>
              <a:cxn ang="0">
                <a:pos x="T2" y="T3"/>
              </a:cxn>
              <a:cxn ang="0">
                <a:pos x="T4" y="T5"/>
              </a:cxn>
              <a:cxn ang="0">
                <a:pos x="T6" y="T7"/>
              </a:cxn>
            </a:cxnLst>
            <a:rect l="0" t="0" r="r" b="b"/>
            <a:pathLst>
              <a:path w="1121" h="6429">
                <a:moveTo>
                  <a:pt x="1121" y="6429"/>
                </a:moveTo>
                <a:lnTo>
                  <a:pt x="1121" y="0"/>
                </a:lnTo>
                <a:lnTo>
                  <a:pt x="0" y="2286"/>
                </a:lnTo>
                <a:lnTo>
                  <a:pt x="1121" y="6429"/>
                </a:lnTo>
                <a:close/>
              </a:path>
            </a:pathLst>
          </a:custGeom>
          <a:solidFill>
            <a:schemeClr val="bg1">
              <a:lumMod val="95000"/>
              <a:alpha val="25000"/>
            </a:schemeClr>
          </a:solidFill>
          <a:ln>
            <a:noFill/>
          </a:ln>
        </p:spPr>
        <p:txBody>
          <a:bodyPr vert="horz" wrap="square" lIns="91440" tIns="45720" rIns="91440" bIns="45720" numCol="1" anchor="t" anchorCtr="0" compatLnSpc="1"/>
          <a:lstStyle/>
          <a:p>
            <a:endParaRPr lang="en-US"/>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44" name="Picture Placeholder 3"/>
          <p:cNvSpPr>
            <a:spLocks noGrp="1"/>
          </p:cNvSpPr>
          <p:nvPr>
            <p:ph type="pic" sz="quarter" idx="10"/>
          </p:nvPr>
        </p:nvSpPr>
        <p:spPr>
          <a:xfrm>
            <a:off x="5626608" y="1352550"/>
            <a:ext cx="2157984" cy="2895600"/>
          </a:xfrm>
        </p:spPr>
        <p:txBody>
          <a:bodyPr/>
          <a:lstStyle/>
          <a:p>
            <a:endParaRPr lang="en-US" dirty="0"/>
          </a:p>
        </p:txBody>
      </p:sp>
      <p:grpSp>
        <p:nvGrpSpPr>
          <p:cNvPr id="3" name="Group 2"/>
          <p:cNvGrpSpPr/>
          <p:nvPr userDrawn="1"/>
        </p:nvGrpSpPr>
        <p:grpSpPr>
          <a:xfrm>
            <a:off x="-19316" y="-323849"/>
            <a:ext cx="4667516" cy="5451167"/>
            <a:chOff x="-19316" y="-323850"/>
            <a:chExt cx="4667516" cy="5451167"/>
          </a:xfrm>
        </p:grpSpPr>
        <p:sp>
          <p:nvSpPr>
            <p:cNvPr id="33" name="Freeform 32"/>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grpSp>
        <p:nvGrpSpPr>
          <p:cNvPr id="18" name="Group 17"/>
          <p:cNvGrpSpPr/>
          <p:nvPr userDrawn="1"/>
        </p:nvGrpSpPr>
        <p:grpSpPr>
          <a:xfrm rot="15755646" flipH="1">
            <a:off x="6373779" y="-2371612"/>
            <a:ext cx="1524969" cy="5387857"/>
            <a:chOff x="-19316" y="-242758"/>
            <a:chExt cx="3616890" cy="5451167"/>
          </a:xfrm>
        </p:grpSpPr>
        <p:sp>
          <p:nvSpPr>
            <p:cNvPr id="21" name="Freeform 20"/>
            <p:cNvSpPr/>
            <p:nvPr/>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2" name="Freeform 21"/>
            <p:cNvSpPr/>
            <p:nvPr/>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23" name="Freeform 22"/>
            <p:cNvSpPr/>
            <p:nvPr/>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4" name="Freeform 23"/>
            <p:cNvSpPr/>
            <p:nvPr/>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5" name="Freeform 24"/>
            <p:cNvSpPr/>
            <p:nvPr/>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26" name="Freeform 25"/>
            <p:cNvSpPr/>
            <p:nvPr/>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7" name="Freeform 26"/>
            <p:cNvSpPr/>
            <p:nvPr/>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30" name="Freeform 29"/>
            <p:cNvSpPr/>
            <p:nvPr/>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31" name="Freeform 30"/>
            <p:cNvSpPr/>
            <p:nvPr/>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accent4"/>
                </a:solidFill>
              </a:rPr>
            </a:fld>
            <a:endParaRPr lang="id-ID" sz="1050" dirty="0">
              <a:solidFill>
                <a:schemeClr val="accent4"/>
              </a:solidFill>
            </a:endParaRPr>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44" name="Picture Placeholder 3"/>
          <p:cNvSpPr>
            <a:spLocks noGrp="1"/>
          </p:cNvSpPr>
          <p:nvPr>
            <p:ph type="pic" sz="quarter" idx="10"/>
          </p:nvPr>
        </p:nvSpPr>
        <p:spPr>
          <a:xfrm>
            <a:off x="457200" y="1871448"/>
            <a:ext cx="5181600" cy="2910101"/>
          </a:xfrm>
        </p:spPr>
        <p:txBody>
          <a:bodyPr/>
          <a:lstStyle/>
          <a:p>
            <a:endParaRPr lang="en-US" dirty="0"/>
          </a:p>
        </p:txBody>
      </p:sp>
      <p:grpSp>
        <p:nvGrpSpPr>
          <p:cNvPr id="3" name="Group 2"/>
          <p:cNvGrpSpPr/>
          <p:nvPr userDrawn="1"/>
        </p:nvGrpSpPr>
        <p:grpSpPr>
          <a:xfrm>
            <a:off x="-19316" y="-323849"/>
            <a:ext cx="4667516" cy="5451167"/>
            <a:chOff x="-19316" y="-323850"/>
            <a:chExt cx="4667516" cy="5451167"/>
          </a:xfrm>
        </p:grpSpPr>
        <p:sp>
          <p:nvSpPr>
            <p:cNvPr id="33" name="Freeform 32"/>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grpSp>
        <p:nvGrpSpPr>
          <p:cNvPr id="18" name="Group 17"/>
          <p:cNvGrpSpPr/>
          <p:nvPr userDrawn="1"/>
        </p:nvGrpSpPr>
        <p:grpSpPr>
          <a:xfrm rot="15755646" flipH="1">
            <a:off x="6373779" y="-2371612"/>
            <a:ext cx="1524969" cy="5387857"/>
            <a:chOff x="-19316" y="-242758"/>
            <a:chExt cx="3616890" cy="5451167"/>
          </a:xfrm>
        </p:grpSpPr>
        <p:sp>
          <p:nvSpPr>
            <p:cNvPr id="21" name="Freeform 20"/>
            <p:cNvSpPr/>
            <p:nvPr/>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2" name="Freeform 21"/>
            <p:cNvSpPr/>
            <p:nvPr/>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23" name="Freeform 22"/>
            <p:cNvSpPr/>
            <p:nvPr/>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4" name="Freeform 23"/>
            <p:cNvSpPr/>
            <p:nvPr/>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5" name="Freeform 24"/>
            <p:cNvSpPr/>
            <p:nvPr/>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26" name="Freeform 25"/>
            <p:cNvSpPr/>
            <p:nvPr/>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7" name="Freeform 26"/>
            <p:cNvSpPr/>
            <p:nvPr/>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30" name="Freeform 29"/>
            <p:cNvSpPr/>
            <p:nvPr/>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31" name="Freeform 30"/>
            <p:cNvSpPr/>
            <p:nvPr/>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166878"/>
            <a:ext cx="346436" cy="347472"/>
          </a:xfrm>
          <a:prstGeom prst="snip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accent4"/>
                </a:solidFill>
              </a:rPr>
            </a:fld>
            <a:endParaRPr lang="id-ID" sz="1050" dirty="0">
              <a:solidFill>
                <a:schemeClr val="accent4"/>
              </a:solidFill>
            </a:endParaRPr>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grpSp>
        <p:nvGrpSpPr>
          <p:cNvPr id="30" name="Group 29"/>
          <p:cNvGrpSpPr/>
          <p:nvPr userDrawn="1"/>
        </p:nvGrpSpPr>
        <p:grpSpPr>
          <a:xfrm>
            <a:off x="6172204" y="-19049"/>
            <a:ext cx="3008109" cy="3513155"/>
            <a:chOff x="4800600" y="-95250"/>
            <a:chExt cx="4667516" cy="5451167"/>
          </a:xfrm>
        </p:grpSpPr>
        <p:sp>
          <p:nvSpPr>
            <p:cNvPr id="31" name="Freeform 30"/>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3" name="Freeform 42"/>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4" name="Freeform 43"/>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5" name="Freeform 44"/>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6" name="Freeform 45"/>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7" name="Freeform 46"/>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8" name="Freeform 47"/>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9" name="Freeform 48"/>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0" name="Freeform 49"/>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grpSp>
        <p:nvGrpSpPr>
          <p:cNvPr id="51" name="Group 50"/>
          <p:cNvGrpSpPr/>
          <p:nvPr userDrawn="1"/>
        </p:nvGrpSpPr>
        <p:grpSpPr>
          <a:xfrm>
            <a:off x="1" y="1649397"/>
            <a:ext cx="3008109" cy="3513155"/>
            <a:chOff x="-19316" y="-323850"/>
            <a:chExt cx="4667516" cy="5451167"/>
          </a:xfrm>
        </p:grpSpPr>
        <p:sp>
          <p:nvSpPr>
            <p:cNvPr id="52" name="Freeform 51"/>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3" name="Freeform 52"/>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4" name="Freeform 53"/>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5" name="Freeform 54"/>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6" name="Freeform 55"/>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7" name="Freeform 56"/>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8" name="Freeform 57"/>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9" name="Freeform 58"/>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60" name="Freeform 59"/>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61" name="Freeform 60"/>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34" name="Picture Placeholder 3"/>
          <p:cNvSpPr>
            <a:spLocks noGrp="1"/>
          </p:cNvSpPr>
          <p:nvPr>
            <p:ph type="pic" sz="quarter" idx="10"/>
          </p:nvPr>
        </p:nvSpPr>
        <p:spPr>
          <a:xfrm>
            <a:off x="3224196" y="1462804"/>
            <a:ext cx="2718960" cy="1509483"/>
          </a:xfrm>
        </p:spPr>
        <p:txBody>
          <a:bodyPr/>
          <a:lstStyle/>
          <a:p>
            <a:endParaRPr lang="en-US" dirty="0"/>
          </a:p>
        </p:txBody>
      </p:sp>
      <p:grpSp>
        <p:nvGrpSpPr>
          <p:cNvPr id="30" name="Group 29"/>
          <p:cNvGrpSpPr/>
          <p:nvPr userDrawn="1"/>
        </p:nvGrpSpPr>
        <p:grpSpPr>
          <a:xfrm>
            <a:off x="6172204" y="-19049"/>
            <a:ext cx="3008109" cy="3513155"/>
            <a:chOff x="4800600" y="-95250"/>
            <a:chExt cx="4667516" cy="5451167"/>
          </a:xfrm>
        </p:grpSpPr>
        <p:sp>
          <p:nvSpPr>
            <p:cNvPr id="31" name="Freeform 30"/>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3" name="Freeform 42"/>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4" name="Freeform 43"/>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5" name="Freeform 44"/>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6" name="Freeform 45"/>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7" name="Freeform 46"/>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8" name="Freeform 47"/>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9" name="Freeform 48"/>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0" name="Freeform 49"/>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grpSp>
        <p:nvGrpSpPr>
          <p:cNvPr id="51" name="Group 50"/>
          <p:cNvGrpSpPr/>
          <p:nvPr userDrawn="1"/>
        </p:nvGrpSpPr>
        <p:grpSpPr>
          <a:xfrm>
            <a:off x="1" y="1649397"/>
            <a:ext cx="3008109" cy="3513155"/>
            <a:chOff x="-19316" y="-323850"/>
            <a:chExt cx="4667516" cy="5451167"/>
          </a:xfrm>
        </p:grpSpPr>
        <p:sp>
          <p:nvSpPr>
            <p:cNvPr id="52" name="Freeform 51"/>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3" name="Freeform 52"/>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4" name="Freeform 53"/>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5" name="Freeform 54"/>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6" name="Freeform 55"/>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7" name="Freeform 56"/>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8" name="Freeform 57"/>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9" name="Freeform 58"/>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60" name="Freeform 59"/>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61" name="Freeform 60"/>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34" name="Picture Placeholder 3"/>
          <p:cNvSpPr>
            <a:spLocks noGrp="1"/>
          </p:cNvSpPr>
          <p:nvPr>
            <p:ph type="pic" sz="quarter" idx="10"/>
          </p:nvPr>
        </p:nvSpPr>
        <p:spPr>
          <a:xfrm>
            <a:off x="685800" y="944076"/>
            <a:ext cx="2476500" cy="3255264"/>
          </a:xfrm>
        </p:spPr>
        <p:txBody>
          <a:bodyPr/>
          <a:lstStyle/>
          <a:p>
            <a:endParaRPr lang="en-US" dirty="0"/>
          </a:p>
        </p:txBody>
      </p:sp>
      <p:grpSp>
        <p:nvGrpSpPr>
          <p:cNvPr id="30" name="Group 29"/>
          <p:cNvGrpSpPr/>
          <p:nvPr userDrawn="1"/>
        </p:nvGrpSpPr>
        <p:grpSpPr>
          <a:xfrm>
            <a:off x="6172204" y="-19049"/>
            <a:ext cx="3008109" cy="3513155"/>
            <a:chOff x="4800600" y="-95250"/>
            <a:chExt cx="4667516" cy="5451167"/>
          </a:xfrm>
        </p:grpSpPr>
        <p:sp>
          <p:nvSpPr>
            <p:cNvPr id="31" name="Freeform 30"/>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3" name="Freeform 42"/>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4" name="Freeform 43"/>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5" name="Freeform 44"/>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6" name="Freeform 45"/>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7" name="Freeform 46"/>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8" name="Freeform 47"/>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9" name="Freeform 48"/>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0" name="Freeform 49"/>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grpSp>
        <p:nvGrpSpPr>
          <p:cNvPr id="51" name="Group 50"/>
          <p:cNvGrpSpPr/>
          <p:nvPr userDrawn="1"/>
        </p:nvGrpSpPr>
        <p:grpSpPr>
          <a:xfrm>
            <a:off x="1" y="1649397"/>
            <a:ext cx="3008109" cy="3513155"/>
            <a:chOff x="-19316" y="-323850"/>
            <a:chExt cx="4667516" cy="5451167"/>
          </a:xfrm>
        </p:grpSpPr>
        <p:sp>
          <p:nvSpPr>
            <p:cNvPr id="52" name="Freeform 51"/>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3" name="Freeform 52"/>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4" name="Freeform 53"/>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5" name="Freeform 54"/>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6" name="Freeform 55"/>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7" name="Freeform 56"/>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8" name="Freeform 57"/>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9" name="Freeform 58"/>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60" name="Freeform 59"/>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61" name="Freeform 60"/>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34" name="Picture Placeholder 3"/>
          <p:cNvSpPr>
            <a:spLocks noGrp="1"/>
          </p:cNvSpPr>
          <p:nvPr>
            <p:ph type="pic" sz="quarter" idx="10"/>
          </p:nvPr>
        </p:nvSpPr>
        <p:spPr>
          <a:xfrm>
            <a:off x="546678" y="1536700"/>
            <a:ext cx="1348798" cy="1644650"/>
          </a:xfrm>
        </p:spPr>
        <p:txBody>
          <a:bodyPr/>
          <a:lstStyle/>
          <a:p>
            <a:endParaRPr lang="en-US" dirty="0"/>
          </a:p>
        </p:txBody>
      </p:sp>
      <p:grpSp>
        <p:nvGrpSpPr>
          <p:cNvPr id="30" name="Group 29"/>
          <p:cNvGrpSpPr/>
          <p:nvPr userDrawn="1"/>
        </p:nvGrpSpPr>
        <p:grpSpPr>
          <a:xfrm>
            <a:off x="6172204" y="-19049"/>
            <a:ext cx="3008109" cy="3513155"/>
            <a:chOff x="4800600" y="-95250"/>
            <a:chExt cx="4667516" cy="5451167"/>
          </a:xfrm>
        </p:grpSpPr>
        <p:sp>
          <p:nvSpPr>
            <p:cNvPr id="31" name="Freeform 30"/>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3" name="Freeform 42"/>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4" name="Freeform 43"/>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5" name="Freeform 44"/>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6" name="Freeform 45"/>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7" name="Freeform 46"/>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8" name="Freeform 47"/>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9" name="Freeform 48"/>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0" name="Freeform 49"/>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grpSp>
        <p:nvGrpSpPr>
          <p:cNvPr id="51" name="Group 50"/>
          <p:cNvGrpSpPr/>
          <p:nvPr userDrawn="1"/>
        </p:nvGrpSpPr>
        <p:grpSpPr>
          <a:xfrm>
            <a:off x="1" y="1649397"/>
            <a:ext cx="3008109" cy="3513155"/>
            <a:chOff x="-19316" y="-323850"/>
            <a:chExt cx="4667516" cy="5451167"/>
          </a:xfrm>
        </p:grpSpPr>
        <p:sp>
          <p:nvSpPr>
            <p:cNvPr id="52" name="Freeform 51"/>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3" name="Freeform 52"/>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4" name="Freeform 53"/>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5" name="Freeform 54"/>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6" name="Freeform 55"/>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7" name="Freeform 56"/>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8" name="Freeform 57"/>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9" name="Freeform 58"/>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60" name="Freeform 59"/>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61" name="Freeform 60"/>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39" name="Picture Placeholder 3"/>
          <p:cNvSpPr>
            <a:spLocks noGrp="1"/>
          </p:cNvSpPr>
          <p:nvPr>
            <p:ph type="pic" sz="quarter" idx="12"/>
          </p:nvPr>
        </p:nvSpPr>
        <p:spPr>
          <a:xfrm>
            <a:off x="2062542" y="3135313"/>
            <a:ext cx="2204658" cy="1265237"/>
          </a:xfrm>
        </p:spPr>
        <p:txBody>
          <a:bodyPr/>
          <a:lstStyle/>
          <a:p>
            <a:endParaRPr lang="en-US" dirty="0"/>
          </a:p>
        </p:txBody>
      </p:sp>
      <p:sp>
        <p:nvSpPr>
          <p:cNvPr id="40" name="Picture Placeholder 3"/>
          <p:cNvSpPr>
            <a:spLocks noGrp="1"/>
          </p:cNvSpPr>
          <p:nvPr>
            <p:ph type="pic" sz="quarter" idx="13"/>
          </p:nvPr>
        </p:nvSpPr>
        <p:spPr>
          <a:xfrm>
            <a:off x="6260791" y="3135313"/>
            <a:ext cx="2204657" cy="1305738"/>
          </a:xfrm>
        </p:spPr>
        <p:txBody>
          <a:bodyPr/>
          <a:lstStyle/>
          <a:p>
            <a:endParaRPr lang="en-US" dirty="0"/>
          </a:p>
        </p:txBody>
      </p:sp>
      <p:sp>
        <p:nvSpPr>
          <p:cNvPr id="36" name="Picture Placeholder 3"/>
          <p:cNvSpPr>
            <a:spLocks noGrp="1"/>
          </p:cNvSpPr>
          <p:nvPr>
            <p:ph type="pic" sz="quarter" idx="11"/>
          </p:nvPr>
        </p:nvSpPr>
        <p:spPr>
          <a:xfrm>
            <a:off x="4732338" y="1536699"/>
            <a:ext cx="1360488" cy="1644651"/>
          </a:xfrm>
        </p:spPr>
        <p:txBody>
          <a:bodyPr/>
          <a:lstStyle/>
          <a:p>
            <a:endParaRPr lang="en-US" dirty="0"/>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34" name="Picture Placeholder 3"/>
          <p:cNvSpPr>
            <a:spLocks noGrp="1"/>
          </p:cNvSpPr>
          <p:nvPr>
            <p:ph type="pic" sz="quarter" idx="10"/>
          </p:nvPr>
        </p:nvSpPr>
        <p:spPr>
          <a:xfrm>
            <a:off x="838200" y="1200150"/>
            <a:ext cx="3145536" cy="2011680"/>
          </a:xfrm>
        </p:spPr>
        <p:txBody>
          <a:bodyPr/>
          <a:lstStyle/>
          <a:p>
            <a:endParaRPr lang="en-US" dirty="0"/>
          </a:p>
        </p:txBody>
      </p:sp>
      <p:grpSp>
        <p:nvGrpSpPr>
          <p:cNvPr id="30" name="Group 29"/>
          <p:cNvGrpSpPr/>
          <p:nvPr userDrawn="1"/>
        </p:nvGrpSpPr>
        <p:grpSpPr>
          <a:xfrm>
            <a:off x="6172204" y="-19049"/>
            <a:ext cx="3008109" cy="3513155"/>
            <a:chOff x="4800600" y="-95250"/>
            <a:chExt cx="4667516" cy="5451167"/>
          </a:xfrm>
        </p:grpSpPr>
        <p:sp>
          <p:nvSpPr>
            <p:cNvPr id="31" name="Freeform 30"/>
            <p:cNvSpPr/>
            <p:nvPr userDrawn="1"/>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32" name="Freeform 31"/>
            <p:cNvSpPr/>
            <p:nvPr userDrawn="1"/>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3" name="Freeform 42"/>
            <p:cNvSpPr/>
            <p:nvPr userDrawn="1"/>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4" name="Freeform 43"/>
            <p:cNvSpPr/>
            <p:nvPr userDrawn="1"/>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5" name="Freeform 44"/>
            <p:cNvSpPr/>
            <p:nvPr userDrawn="1"/>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6" name="Freeform 45"/>
            <p:cNvSpPr/>
            <p:nvPr userDrawn="1"/>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7" name="Freeform 46"/>
            <p:cNvSpPr/>
            <p:nvPr userDrawn="1"/>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8" name="Freeform 47"/>
            <p:cNvSpPr/>
            <p:nvPr userDrawn="1"/>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sp>
          <p:nvSpPr>
            <p:cNvPr id="49" name="Freeform 48"/>
            <p:cNvSpPr/>
            <p:nvPr userDrawn="1"/>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0" name="Freeform 49"/>
            <p:cNvSpPr/>
            <p:nvPr userDrawn="1"/>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9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userDrawn="1"/>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grpSp>
        <p:nvGrpSpPr>
          <p:cNvPr id="51" name="Group 50"/>
          <p:cNvGrpSpPr/>
          <p:nvPr userDrawn="1"/>
        </p:nvGrpSpPr>
        <p:grpSpPr>
          <a:xfrm>
            <a:off x="1" y="1649397"/>
            <a:ext cx="3008109" cy="3513155"/>
            <a:chOff x="-19316" y="-323850"/>
            <a:chExt cx="4667516" cy="5451167"/>
          </a:xfrm>
        </p:grpSpPr>
        <p:sp>
          <p:nvSpPr>
            <p:cNvPr id="52" name="Freeform 51"/>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3" name="Freeform 52"/>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4" name="Freeform 53"/>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5" name="Freeform 54"/>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6" name="Freeform 55"/>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57" name="Freeform 56"/>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58" name="Freeform 57"/>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59" name="Freeform 58"/>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60" name="Freeform 59"/>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61" name="Freeform 60"/>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grpSp>
        <p:nvGrpSpPr>
          <p:cNvPr id="2" name="Group 1"/>
          <p:cNvGrpSpPr/>
          <p:nvPr userDrawn="1"/>
        </p:nvGrpSpPr>
        <p:grpSpPr>
          <a:xfrm>
            <a:off x="-11343" y="-8466"/>
            <a:ext cx="9166689" cy="5160437"/>
            <a:chOff x="-11344" y="-8468"/>
            <a:chExt cx="9166689" cy="5160437"/>
          </a:xfrm>
        </p:grpSpPr>
        <p:sp>
          <p:nvSpPr>
            <p:cNvPr id="3" name="Freeform 16"/>
            <p:cNvSpPr/>
            <p:nvPr/>
          </p:nvSpPr>
          <p:spPr bwMode="auto">
            <a:xfrm>
              <a:off x="7860466" y="-8468"/>
              <a:ext cx="1294879" cy="1674041"/>
            </a:xfrm>
            <a:custGeom>
              <a:avLst/>
              <a:gdLst>
                <a:gd name="T0" fmla="*/ 2390 w 2390"/>
                <a:gd name="T1" fmla="*/ 3088 h 3088"/>
                <a:gd name="T2" fmla="*/ 2390 w 2390"/>
                <a:gd name="T3" fmla="*/ 0 h 3088"/>
                <a:gd name="T4" fmla="*/ 0 w 2390"/>
                <a:gd name="T5" fmla="*/ 974 h 3088"/>
                <a:gd name="T6" fmla="*/ 2390 w 2390"/>
                <a:gd name="T7" fmla="*/ 3088 h 3088"/>
              </a:gdLst>
              <a:ahLst/>
              <a:cxnLst>
                <a:cxn ang="0">
                  <a:pos x="T0" y="T1"/>
                </a:cxn>
                <a:cxn ang="0">
                  <a:pos x="T2" y="T3"/>
                </a:cxn>
                <a:cxn ang="0">
                  <a:pos x="T4" y="T5"/>
                </a:cxn>
                <a:cxn ang="0">
                  <a:pos x="T6" y="T7"/>
                </a:cxn>
              </a:cxnLst>
              <a:rect l="0" t="0" r="r" b="b"/>
              <a:pathLst>
                <a:path w="2390" h="3088">
                  <a:moveTo>
                    <a:pt x="2390" y="3088"/>
                  </a:moveTo>
                  <a:lnTo>
                    <a:pt x="2390" y="0"/>
                  </a:lnTo>
                  <a:lnTo>
                    <a:pt x="0" y="974"/>
                  </a:lnTo>
                  <a:lnTo>
                    <a:pt x="2390" y="3088"/>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a:p>
          </p:txBody>
        </p:sp>
        <p:sp>
          <p:nvSpPr>
            <p:cNvPr id="4" name="AutoShape 3"/>
            <p:cNvSpPr>
              <a:spLocks noChangeAspect="1" noChangeArrowheads="1" noTextEdit="1"/>
            </p:cNvSpPr>
            <p:nvPr/>
          </p:nvSpPr>
          <p:spPr bwMode="auto">
            <a:xfrm>
              <a:off x="-11344" y="-8468"/>
              <a:ext cx="9166687" cy="516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 name="Freeform 5"/>
            <p:cNvSpPr/>
            <p:nvPr/>
          </p:nvSpPr>
          <p:spPr bwMode="auto">
            <a:xfrm>
              <a:off x="1483847" y="2905604"/>
              <a:ext cx="3088154" cy="2246363"/>
            </a:xfrm>
            <a:custGeom>
              <a:avLst/>
              <a:gdLst>
                <a:gd name="T0" fmla="*/ 5700 w 5700"/>
                <a:gd name="T1" fmla="*/ 4143 h 4143"/>
                <a:gd name="T2" fmla="*/ 3175 w 5700"/>
                <a:gd name="T3" fmla="*/ 0 h 4143"/>
                <a:gd name="T4" fmla="*/ 0 w 5700"/>
                <a:gd name="T5" fmla="*/ 2371 h 4143"/>
                <a:gd name="T6" fmla="*/ 5700 w 5700"/>
                <a:gd name="T7" fmla="*/ 4143 h 4143"/>
              </a:gdLst>
              <a:ahLst/>
              <a:cxnLst>
                <a:cxn ang="0">
                  <a:pos x="T0" y="T1"/>
                </a:cxn>
                <a:cxn ang="0">
                  <a:pos x="T2" y="T3"/>
                </a:cxn>
                <a:cxn ang="0">
                  <a:pos x="T4" y="T5"/>
                </a:cxn>
                <a:cxn ang="0">
                  <a:pos x="T6" y="T7"/>
                </a:cxn>
              </a:cxnLst>
              <a:rect l="0" t="0" r="r" b="b"/>
              <a:pathLst>
                <a:path w="5700" h="4143">
                  <a:moveTo>
                    <a:pt x="5700" y="4143"/>
                  </a:moveTo>
                  <a:lnTo>
                    <a:pt x="3175" y="0"/>
                  </a:lnTo>
                  <a:lnTo>
                    <a:pt x="0" y="2371"/>
                  </a:lnTo>
                  <a:lnTo>
                    <a:pt x="5700" y="414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dirty="0"/>
            </a:p>
          </p:txBody>
        </p:sp>
        <p:sp>
          <p:nvSpPr>
            <p:cNvPr id="6" name="Freeform 6"/>
            <p:cNvSpPr/>
            <p:nvPr/>
          </p:nvSpPr>
          <p:spPr bwMode="auto">
            <a:xfrm>
              <a:off x="-11344" y="2147278"/>
              <a:ext cx="3214541" cy="2043667"/>
            </a:xfrm>
            <a:custGeom>
              <a:avLst/>
              <a:gdLst>
                <a:gd name="T0" fmla="*/ 5935 w 5935"/>
                <a:gd name="T1" fmla="*/ 1397 h 3768"/>
                <a:gd name="T2" fmla="*/ 0 w 5935"/>
                <a:gd name="T3" fmla="*/ 0 h 3768"/>
                <a:gd name="T4" fmla="*/ 2760 w 5935"/>
                <a:gd name="T5" fmla="*/ 3768 h 3768"/>
                <a:gd name="T6" fmla="*/ 5935 w 5935"/>
                <a:gd name="T7" fmla="*/ 1397 h 3768"/>
              </a:gdLst>
              <a:ahLst/>
              <a:cxnLst>
                <a:cxn ang="0">
                  <a:pos x="T0" y="T1"/>
                </a:cxn>
                <a:cxn ang="0">
                  <a:pos x="T2" y="T3"/>
                </a:cxn>
                <a:cxn ang="0">
                  <a:pos x="T4" y="T5"/>
                </a:cxn>
                <a:cxn ang="0">
                  <a:pos x="T6" y="T7"/>
                </a:cxn>
              </a:cxnLst>
              <a:rect l="0" t="0" r="r" b="b"/>
              <a:pathLst>
                <a:path w="5935" h="3768">
                  <a:moveTo>
                    <a:pt x="5935" y="1397"/>
                  </a:moveTo>
                  <a:lnTo>
                    <a:pt x="0" y="0"/>
                  </a:lnTo>
                  <a:lnTo>
                    <a:pt x="2760" y="3768"/>
                  </a:lnTo>
                  <a:lnTo>
                    <a:pt x="5935" y="1397"/>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7" name="Freeform 7"/>
            <p:cNvSpPr/>
            <p:nvPr/>
          </p:nvSpPr>
          <p:spPr bwMode="auto">
            <a:xfrm>
              <a:off x="-11344" y="2147278"/>
              <a:ext cx="1495191" cy="3004690"/>
            </a:xfrm>
            <a:custGeom>
              <a:avLst/>
              <a:gdLst>
                <a:gd name="T0" fmla="*/ 2760 w 2760"/>
                <a:gd name="T1" fmla="*/ 3768 h 5540"/>
                <a:gd name="T2" fmla="*/ 0 w 2760"/>
                <a:gd name="T3" fmla="*/ 0 h 5540"/>
                <a:gd name="T4" fmla="*/ 0 w 2760"/>
                <a:gd name="T5" fmla="*/ 5540 h 5540"/>
                <a:gd name="T6" fmla="*/ 2760 w 2760"/>
                <a:gd name="T7" fmla="*/ 3768 h 5540"/>
              </a:gdLst>
              <a:ahLst/>
              <a:cxnLst>
                <a:cxn ang="0">
                  <a:pos x="T0" y="T1"/>
                </a:cxn>
                <a:cxn ang="0">
                  <a:pos x="T2" y="T3"/>
                </a:cxn>
                <a:cxn ang="0">
                  <a:pos x="T4" y="T5"/>
                </a:cxn>
                <a:cxn ang="0">
                  <a:pos x="T6" y="T7"/>
                </a:cxn>
              </a:cxnLst>
              <a:rect l="0" t="0" r="r" b="b"/>
              <a:pathLst>
                <a:path w="2760" h="5540">
                  <a:moveTo>
                    <a:pt x="2760" y="3768"/>
                  </a:moveTo>
                  <a:lnTo>
                    <a:pt x="0" y="0"/>
                  </a:lnTo>
                  <a:lnTo>
                    <a:pt x="0" y="5540"/>
                  </a:lnTo>
                  <a:lnTo>
                    <a:pt x="2760" y="3768"/>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8" name="Freeform 8"/>
            <p:cNvSpPr/>
            <p:nvPr/>
          </p:nvSpPr>
          <p:spPr bwMode="auto">
            <a:xfrm>
              <a:off x="-11344" y="-8468"/>
              <a:ext cx="3214541" cy="2914072"/>
            </a:xfrm>
            <a:custGeom>
              <a:avLst/>
              <a:gdLst>
                <a:gd name="T0" fmla="*/ 5935 w 5935"/>
                <a:gd name="T1" fmla="*/ 5374 h 5374"/>
                <a:gd name="T2" fmla="*/ 3005 w 5935"/>
                <a:gd name="T3" fmla="*/ 1655 h 5374"/>
                <a:gd name="T4" fmla="*/ 1701 w 5935"/>
                <a:gd name="T5" fmla="*/ 0 h 5374"/>
                <a:gd name="T6" fmla="*/ 0 w 5935"/>
                <a:gd name="T7" fmla="*/ 0 h 5374"/>
                <a:gd name="T8" fmla="*/ 0 w 5935"/>
                <a:gd name="T9" fmla="*/ 3977 h 5374"/>
                <a:gd name="T10" fmla="*/ 5935 w 5935"/>
                <a:gd name="T11" fmla="*/ 5374 h 5374"/>
              </a:gdLst>
              <a:ahLst/>
              <a:cxnLst>
                <a:cxn ang="0">
                  <a:pos x="T0" y="T1"/>
                </a:cxn>
                <a:cxn ang="0">
                  <a:pos x="T2" y="T3"/>
                </a:cxn>
                <a:cxn ang="0">
                  <a:pos x="T4" y="T5"/>
                </a:cxn>
                <a:cxn ang="0">
                  <a:pos x="T6" y="T7"/>
                </a:cxn>
                <a:cxn ang="0">
                  <a:pos x="T8" y="T9"/>
                </a:cxn>
                <a:cxn ang="0">
                  <a:pos x="T10" y="T11"/>
                </a:cxn>
              </a:cxnLst>
              <a:rect l="0" t="0" r="r" b="b"/>
              <a:pathLst>
                <a:path w="5935" h="5374">
                  <a:moveTo>
                    <a:pt x="5935" y="5374"/>
                  </a:moveTo>
                  <a:lnTo>
                    <a:pt x="3005" y="1655"/>
                  </a:lnTo>
                  <a:lnTo>
                    <a:pt x="1701" y="0"/>
                  </a:lnTo>
                  <a:lnTo>
                    <a:pt x="0" y="0"/>
                  </a:lnTo>
                  <a:lnTo>
                    <a:pt x="0" y="3977"/>
                  </a:lnTo>
                  <a:lnTo>
                    <a:pt x="5935" y="5374"/>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9" name="Freeform 9"/>
            <p:cNvSpPr/>
            <p:nvPr/>
          </p:nvSpPr>
          <p:spPr bwMode="auto">
            <a:xfrm>
              <a:off x="1617389" y="888170"/>
              <a:ext cx="2022204" cy="2017435"/>
            </a:xfrm>
            <a:custGeom>
              <a:avLst/>
              <a:gdLst>
                <a:gd name="T0" fmla="*/ 2971 w 3734"/>
                <a:gd name="T1" fmla="*/ 3571 h 3719"/>
                <a:gd name="T2" fmla="*/ 3734 w 3734"/>
                <a:gd name="T3" fmla="*/ 841 h 3719"/>
                <a:gd name="T4" fmla="*/ 0 w 3734"/>
                <a:gd name="T5" fmla="*/ 0 h 3719"/>
                <a:gd name="T6" fmla="*/ 2930 w 3734"/>
                <a:gd name="T7" fmla="*/ 3719 h 3719"/>
                <a:gd name="T8" fmla="*/ 2971 w 3734"/>
                <a:gd name="T9" fmla="*/ 3571 h 3719"/>
              </a:gdLst>
              <a:ahLst/>
              <a:cxnLst>
                <a:cxn ang="0">
                  <a:pos x="T0" y="T1"/>
                </a:cxn>
                <a:cxn ang="0">
                  <a:pos x="T2" y="T3"/>
                </a:cxn>
                <a:cxn ang="0">
                  <a:pos x="T4" y="T5"/>
                </a:cxn>
                <a:cxn ang="0">
                  <a:pos x="T6" y="T7"/>
                </a:cxn>
                <a:cxn ang="0">
                  <a:pos x="T8" y="T9"/>
                </a:cxn>
              </a:cxnLst>
              <a:rect l="0" t="0" r="r" b="b"/>
              <a:pathLst>
                <a:path w="3734" h="3719">
                  <a:moveTo>
                    <a:pt x="2971" y="3571"/>
                  </a:moveTo>
                  <a:lnTo>
                    <a:pt x="3734" y="841"/>
                  </a:lnTo>
                  <a:lnTo>
                    <a:pt x="0" y="0"/>
                  </a:lnTo>
                  <a:lnTo>
                    <a:pt x="2930" y="3719"/>
                  </a:lnTo>
                  <a:lnTo>
                    <a:pt x="2971" y="3571"/>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0" name="Freeform 10"/>
            <p:cNvSpPr/>
            <p:nvPr/>
          </p:nvSpPr>
          <p:spPr bwMode="auto">
            <a:xfrm>
              <a:off x="1617389" y="-8468"/>
              <a:ext cx="2067513" cy="1354495"/>
            </a:xfrm>
            <a:custGeom>
              <a:avLst/>
              <a:gdLst>
                <a:gd name="T0" fmla="*/ 3734 w 3819"/>
                <a:gd name="T1" fmla="*/ 2496 h 2496"/>
                <a:gd name="T2" fmla="*/ 3819 w 3819"/>
                <a:gd name="T3" fmla="*/ 0 h 2496"/>
                <a:gd name="T4" fmla="*/ 2337 w 3819"/>
                <a:gd name="T5" fmla="*/ 0 h 2496"/>
                <a:gd name="T6" fmla="*/ 0 w 3819"/>
                <a:gd name="T7" fmla="*/ 1655 h 2496"/>
                <a:gd name="T8" fmla="*/ 3734 w 3819"/>
                <a:gd name="T9" fmla="*/ 2496 h 2496"/>
              </a:gdLst>
              <a:ahLst/>
              <a:cxnLst>
                <a:cxn ang="0">
                  <a:pos x="T0" y="T1"/>
                </a:cxn>
                <a:cxn ang="0">
                  <a:pos x="T2" y="T3"/>
                </a:cxn>
                <a:cxn ang="0">
                  <a:pos x="T4" y="T5"/>
                </a:cxn>
                <a:cxn ang="0">
                  <a:pos x="T6" y="T7"/>
                </a:cxn>
                <a:cxn ang="0">
                  <a:pos x="T8" y="T9"/>
                </a:cxn>
              </a:cxnLst>
              <a:rect l="0" t="0" r="r" b="b"/>
              <a:pathLst>
                <a:path w="3819" h="2496">
                  <a:moveTo>
                    <a:pt x="3734" y="2496"/>
                  </a:moveTo>
                  <a:lnTo>
                    <a:pt x="3819" y="0"/>
                  </a:lnTo>
                  <a:lnTo>
                    <a:pt x="2337" y="0"/>
                  </a:lnTo>
                  <a:lnTo>
                    <a:pt x="0" y="1655"/>
                  </a:lnTo>
                  <a:lnTo>
                    <a:pt x="3734" y="2496"/>
                  </a:lnTo>
                  <a:close/>
                </a:path>
              </a:pathLst>
            </a:custGeom>
            <a:solidFill>
              <a:schemeClr val="accent6">
                <a:lumMod val="50000"/>
                <a:lumOff val="50000"/>
              </a:schemeClr>
            </a:solidFill>
            <a:ln>
              <a:noFill/>
            </a:ln>
          </p:spPr>
          <p:txBody>
            <a:bodyPr vert="horz" wrap="square" lIns="91440" tIns="45720" rIns="91440" bIns="45720" numCol="1" anchor="t" anchorCtr="0" compatLnSpc="1"/>
            <a:lstStyle/>
            <a:p>
              <a:endParaRPr lang="en-US"/>
            </a:p>
          </p:txBody>
        </p:sp>
        <p:sp>
          <p:nvSpPr>
            <p:cNvPr id="11" name="Freeform 11"/>
            <p:cNvSpPr/>
            <p:nvPr/>
          </p:nvSpPr>
          <p:spPr bwMode="auto">
            <a:xfrm>
              <a:off x="909140" y="-8468"/>
              <a:ext cx="1974510" cy="896638"/>
            </a:xfrm>
            <a:custGeom>
              <a:avLst/>
              <a:gdLst>
                <a:gd name="T0" fmla="*/ 3641 w 3641"/>
                <a:gd name="T1" fmla="*/ 0 h 1655"/>
                <a:gd name="T2" fmla="*/ 0 w 3641"/>
                <a:gd name="T3" fmla="*/ 0 h 1655"/>
                <a:gd name="T4" fmla="*/ 1304 w 3641"/>
                <a:gd name="T5" fmla="*/ 1655 h 1655"/>
                <a:gd name="T6" fmla="*/ 3641 w 3641"/>
                <a:gd name="T7" fmla="*/ 0 h 1655"/>
              </a:gdLst>
              <a:ahLst/>
              <a:cxnLst>
                <a:cxn ang="0">
                  <a:pos x="T0" y="T1"/>
                </a:cxn>
                <a:cxn ang="0">
                  <a:pos x="T2" y="T3"/>
                </a:cxn>
                <a:cxn ang="0">
                  <a:pos x="T4" y="T5"/>
                </a:cxn>
                <a:cxn ang="0">
                  <a:pos x="T6" y="T7"/>
                </a:cxn>
              </a:cxnLst>
              <a:rect l="0" t="0" r="r" b="b"/>
              <a:pathLst>
                <a:path w="3641" h="1655">
                  <a:moveTo>
                    <a:pt x="3641" y="0"/>
                  </a:moveTo>
                  <a:lnTo>
                    <a:pt x="0" y="0"/>
                  </a:lnTo>
                  <a:lnTo>
                    <a:pt x="1304" y="1655"/>
                  </a:lnTo>
                  <a:lnTo>
                    <a:pt x="3641" y="0"/>
                  </a:lnTo>
                  <a:close/>
                </a:path>
              </a:pathLst>
            </a:custGeom>
            <a:solidFill>
              <a:schemeClr val="accent6"/>
            </a:solidFill>
            <a:ln>
              <a:noFill/>
            </a:ln>
          </p:spPr>
          <p:txBody>
            <a:bodyPr vert="horz" wrap="square" lIns="91440" tIns="45720" rIns="91440" bIns="45720" numCol="1" anchor="t" anchorCtr="0" compatLnSpc="1"/>
            <a:lstStyle/>
            <a:p>
              <a:endParaRPr lang="en-US"/>
            </a:p>
          </p:txBody>
        </p:sp>
        <p:sp>
          <p:nvSpPr>
            <p:cNvPr id="12" name="Freeform 12"/>
            <p:cNvSpPr/>
            <p:nvPr/>
          </p:nvSpPr>
          <p:spPr bwMode="auto">
            <a:xfrm>
              <a:off x="3639593" y="-8468"/>
              <a:ext cx="3462547" cy="1354495"/>
            </a:xfrm>
            <a:custGeom>
              <a:avLst/>
              <a:gdLst>
                <a:gd name="T0" fmla="*/ 6392 w 6392"/>
                <a:gd name="T1" fmla="*/ 1543 h 2496"/>
                <a:gd name="T2" fmla="*/ 2032 w 6392"/>
                <a:gd name="T3" fmla="*/ 0 h 2496"/>
                <a:gd name="T4" fmla="*/ 85 w 6392"/>
                <a:gd name="T5" fmla="*/ 0 h 2496"/>
                <a:gd name="T6" fmla="*/ 0 w 6392"/>
                <a:gd name="T7" fmla="*/ 2496 h 2496"/>
                <a:gd name="T8" fmla="*/ 6392 w 6392"/>
                <a:gd name="T9" fmla="*/ 1543 h 2496"/>
              </a:gdLst>
              <a:ahLst/>
              <a:cxnLst>
                <a:cxn ang="0">
                  <a:pos x="T0" y="T1"/>
                </a:cxn>
                <a:cxn ang="0">
                  <a:pos x="T2" y="T3"/>
                </a:cxn>
                <a:cxn ang="0">
                  <a:pos x="T4" y="T5"/>
                </a:cxn>
                <a:cxn ang="0">
                  <a:pos x="T6" y="T7"/>
                </a:cxn>
                <a:cxn ang="0">
                  <a:pos x="T8" y="T9"/>
                </a:cxn>
              </a:cxnLst>
              <a:rect l="0" t="0" r="r" b="b"/>
              <a:pathLst>
                <a:path w="6392" h="2496">
                  <a:moveTo>
                    <a:pt x="6392" y="1543"/>
                  </a:moveTo>
                  <a:lnTo>
                    <a:pt x="2032" y="0"/>
                  </a:lnTo>
                  <a:lnTo>
                    <a:pt x="85" y="0"/>
                  </a:lnTo>
                  <a:lnTo>
                    <a:pt x="0" y="2496"/>
                  </a:lnTo>
                  <a:lnTo>
                    <a:pt x="6392" y="1543"/>
                  </a:lnTo>
                  <a:close/>
                </a:path>
              </a:pathLst>
            </a:custGeom>
            <a:solidFill>
              <a:schemeClr val="accent6">
                <a:lumMod val="75000"/>
                <a:lumOff val="25000"/>
              </a:schemeClr>
            </a:solidFill>
            <a:ln>
              <a:noFill/>
            </a:ln>
          </p:spPr>
          <p:txBody>
            <a:bodyPr vert="horz" wrap="square" lIns="91440" tIns="45720" rIns="91440" bIns="45720" numCol="1" anchor="t" anchorCtr="0" compatLnSpc="1"/>
            <a:lstStyle/>
            <a:p>
              <a:endParaRPr lang="en-US"/>
            </a:p>
          </p:txBody>
        </p:sp>
        <p:sp>
          <p:nvSpPr>
            <p:cNvPr id="13" name="Freeform 13"/>
            <p:cNvSpPr/>
            <p:nvPr/>
          </p:nvSpPr>
          <p:spPr bwMode="auto">
            <a:xfrm>
              <a:off x="3639593" y="828553"/>
              <a:ext cx="4907659" cy="2077052"/>
            </a:xfrm>
            <a:custGeom>
              <a:avLst/>
              <a:gdLst>
                <a:gd name="T0" fmla="*/ 9059 w 9059"/>
                <a:gd name="T1" fmla="*/ 3831 h 3831"/>
                <a:gd name="T2" fmla="*/ 6392 w 9059"/>
                <a:gd name="T3" fmla="*/ 0 h 3831"/>
                <a:gd name="T4" fmla="*/ 0 w 9059"/>
                <a:gd name="T5" fmla="*/ 953 h 3831"/>
                <a:gd name="T6" fmla="*/ 9059 w 9059"/>
                <a:gd name="T7" fmla="*/ 3831 h 3831"/>
              </a:gdLst>
              <a:ahLst/>
              <a:cxnLst>
                <a:cxn ang="0">
                  <a:pos x="T0" y="T1"/>
                </a:cxn>
                <a:cxn ang="0">
                  <a:pos x="T2" y="T3"/>
                </a:cxn>
                <a:cxn ang="0">
                  <a:pos x="T4" y="T5"/>
                </a:cxn>
                <a:cxn ang="0">
                  <a:pos x="T6" y="T7"/>
                </a:cxn>
              </a:cxnLst>
              <a:rect l="0" t="0" r="r" b="b"/>
              <a:pathLst>
                <a:path w="9059" h="3831">
                  <a:moveTo>
                    <a:pt x="9059" y="3831"/>
                  </a:moveTo>
                  <a:lnTo>
                    <a:pt x="6392" y="0"/>
                  </a:lnTo>
                  <a:lnTo>
                    <a:pt x="0" y="953"/>
                  </a:lnTo>
                  <a:lnTo>
                    <a:pt x="9059" y="3831"/>
                  </a:lnTo>
                  <a:close/>
                </a:path>
              </a:pathLst>
            </a:custGeom>
            <a:solidFill>
              <a:schemeClr val="accent6">
                <a:lumMod val="90000"/>
                <a:lumOff val="10000"/>
              </a:schemeClr>
            </a:solidFill>
            <a:ln>
              <a:noFill/>
            </a:ln>
          </p:spPr>
          <p:txBody>
            <a:bodyPr vert="horz" wrap="square" lIns="91440" tIns="45720" rIns="91440" bIns="45720" numCol="1" anchor="t" anchorCtr="0" compatLnSpc="1"/>
            <a:lstStyle/>
            <a:p>
              <a:endParaRPr lang="en-US"/>
            </a:p>
          </p:txBody>
        </p:sp>
        <p:sp>
          <p:nvSpPr>
            <p:cNvPr id="14" name="Freeform 14"/>
            <p:cNvSpPr/>
            <p:nvPr/>
          </p:nvSpPr>
          <p:spPr bwMode="auto">
            <a:xfrm>
              <a:off x="6484508" y="-8468"/>
              <a:ext cx="2670835" cy="837021"/>
            </a:xfrm>
            <a:custGeom>
              <a:avLst/>
              <a:gdLst>
                <a:gd name="T0" fmla="*/ 4931 w 4931"/>
                <a:gd name="T1" fmla="*/ 0 h 1543"/>
                <a:gd name="T2" fmla="*/ 0 w 4931"/>
                <a:gd name="T3" fmla="*/ 0 h 1543"/>
                <a:gd name="T4" fmla="*/ 1143 w 4931"/>
                <a:gd name="T5" fmla="*/ 1543 h 1543"/>
                <a:gd name="T6" fmla="*/ 2541 w 4931"/>
                <a:gd name="T7" fmla="*/ 974 h 1543"/>
                <a:gd name="T8" fmla="*/ 4931 w 4931"/>
                <a:gd name="T9" fmla="*/ 0 h 1543"/>
              </a:gdLst>
              <a:ahLst/>
              <a:cxnLst>
                <a:cxn ang="0">
                  <a:pos x="T0" y="T1"/>
                </a:cxn>
                <a:cxn ang="0">
                  <a:pos x="T2" y="T3"/>
                </a:cxn>
                <a:cxn ang="0">
                  <a:pos x="T4" y="T5"/>
                </a:cxn>
                <a:cxn ang="0">
                  <a:pos x="T6" y="T7"/>
                </a:cxn>
                <a:cxn ang="0">
                  <a:pos x="T8" y="T9"/>
                </a:cxn>
              </a:cxnLst>
              <a:rect l="0" t="0" r="r" b="b"/>
              <a:pathLst>
                <a:path w="4931" h="1543">
                  <a:moveTo>
                    <a:pt x="4931" y="0"/>
                  </a:moveTo>
                  <a:lnTo>
                    <a:pt x="0" y="0"/>
                  </a:lnTo>
                  <a:lnTo>
                    <a:pt x="1143" y="1543"/>
                  </a:lnTo>
                  <a:lnTo>
                    <a:pt x="2541" y="974"/>
                  </a:lnTo>
                  <a:lnTo>
                    <a:pt x="4931" y="0"/>
                  </a:lnTo>
                  <a:close/>
                </a:path>
              </a:pathLst>
            </a:custGeom>
            <a:solidFill>
              <a:schemeClr val="accent5"/>
            </a:solidFill>
            <a:ln>
              <a:noFill/>
            </a:ln>
          </p:spPr>
          <p:txBody>
            <a:bodyPr vert="horz" wrap="square" lIns="91440" tIns="45720" rIns="91440" bIns="45720" numCol="1" anchor="t" anchorCtr="0" compatLnSpc="1"/>
            <a:lstStyle/>
            <a:p>
              <a:endParaRPr lang="en-US"/>
            </a:p>
          </p:txBody>
        </p:sp>
        <p:sp>
          <p:nvSpPr>
            <p:cNvPr id="15" name="Freeform 15"/>
            <p:cNvSpPr/>
            <p:nvPr/>
          </p:nvSpPr>
          <p:spPr bwMode="auto">
            <a:xfrm>
              <a:off x="7102140" y="518546"/>
              <a:ext cx="2053205" cy="2387060"/>
            </a:xfrm>
            <a:custGeom>
              <a:avLst/>
              <a:gdLst>
                <a:gd name="T0" fmla="*/ 3788 w 3788"/>
                <a:gd name="T1" fmla="*/ 2114 h 4400"/>
                <a:gd name="T2" fmla="*/ 1398 w 3788"/>
                <a:gd name="T3" fmla="*/ 0 h 4400"/>
                <a:gd name="T4" fmla="*/ 0 w 3788"/>
                <a:gd name="T5" fmla="*/ 569 h 4400"/>
                <a:gd name="T6" fmla="*/ 2667 w 3788"/>
                <a:gd name="T7" fmla="*/ 4400 h 4400"/>
                <a:gd name="T8" fmla="*/ 3788 w 3788"/>
                <a:gd name="T9" fmla="*/ 2114 h 4400"/>
              </a:gdLst>
              <a:ahLst/>
              <a:cxnLst>
                <a:cxn ang="0">
                  <a:pos x="T0" y="T1"/>
                </a:cxn>
                <a:cxn ang="0">
                  <a:pos x="T2" y="T3"/>
                </a:cxn>
                <a:cxn ang="0">
                  <a:pos x="T4" y="T5"/>
                </a:cxn>
                <a:cxn ang="0">
                  <a:pos x="T6" y="T7"/>
                </a:cxn>
                <a:cxn ang="0">
                  <a:pos x="T8" y="T9"/>
                </a:cxn>
              </a:cxnLst>
              <a:rect l="0" t="0" r="r" b="b"/>
              <a:pathLst>
                <a:path w="3788" h="4400">
                  <a:moveTo>
                    <a:pt x="3788" y="2114"/>
                  </a:moveTo>
                  <a:lnTo>
                    <a:pt x="1398" y="0"/>
                  </a:lnTo>
                  <a:lnTo>
                    <a:pt x="0" y="569"/>
                  </a:lnTo>
                  <a:lnTo>
                    <a:pt x="2667" y="4400"/>
                  </a:lnTo>
                  <a:lnTo>
                    <a:pt x="3788" y="2114"/>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p>
          </p:txBody>
        </p:sp>
        <p:sp>
          <p:nvSpPr>
            <p:cNvPr id="16" name="Freeform 17"/>
            <p:cNvSpPr/>
            <p:nvPr/>
          </p:nvSpPr>
          <p:spPr bwMode="auto">
            <a:xfrm>
              <a:off x="4741312" y="-8468"/>
              <a:ext cx="2360827" cy="837021"/>
            </a:xfrm>
            <a:custGeom>
              <a:avLst/>
              <a:gdLst>
                <a:gd name="T0" fmla="*/ 4360 w 4360"/>
                <a:gd name="T1" fmla="*/ 1543 h 1543"/>
                <a:gd name="T2" fmla="*/ 3217 w 4360"/>
                <a:gd name="T3" fmla="*/ 0 h 1543"/>
                <a:gd name="T4" fmla="*/ 0 w 4360"/>
                <a:gd name="T5" fmla="*/ 0 h 1543"/>
                <a:gd name="T6" fmla="*/ 4360 w 4360"/>
                <a:gd name="T7" fmla="*/ 1543 h 1543"/>
              </a:gdLst>
              <a:ahLst/>
              <a:cxnLst>
                <a:cxn ang="0">
                  <a:pos x="T0" y="T1"/>
                </a:cxn>
                <a:cxn ang="0">
                  <a:pos x="T2" y="T3"/>
                </a:cxn>
                <a:cxn ang="0">
                  <a:pos x="T4" y="T5"/>
                </a:cxn>
                <a:cxn ang="0">
                  <a:pos x="T6" y="T7"/>
                </a:cxn>
              </a:cxnLst>
              <a:rect l="0" t="0" r="r" b="b"/>
              <a:pathLst>
                <a:path w="4360" h="1543">
                  <a:moveTo>
                    <a:pt x="4360" y="1543"/>
                  </a:moveTo>
                  <a:lnTo>
                    <a:pt x="3217" y="0"/>
                  </a:lnTo>
                  <a:lnTo>
                    <a:pt x="0" y="0"/>
                  </a:lnTo>
                  <a:lnTo>
                    <a:pt x="4360" y="1543"/>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a:p>
          </p:txBody>
        </p:sp>
        <p:sp>
          <p:nvSpPr>
            <p:cNvPr id="17" name="Freeform 18"/>
            <p:cNvSpPr/>
            <p:nvPr/>
          </p:nvSpPr>
          <p:spPr bwMode="auto">
            <a:xfrm>
              <a:off x="4572000" y="3640084"/>
              <a:ext cx="1981665" cy="1511884"/>
            </a:xfrm>
            <a:custGeom>
              <a:avLst/>
              <a:gdLst>
                <a:gd name="T0" fmla="*/ 3655 w 3655"/>
                <a:gd name="T1" fmla="*/ 2788 h 2788"/>
                <a:gd name="T2" fmla="*/ 2893 w 3655"/>
                <a:gd name="T3" fmla="*/ 0 h 2788"/>
                <a:gd name="T4" fmla="*/ 0 w 3655"/>
                <a:gd name="T5" fmla="*/ 2788 h 2788"/>
                <a:gd name="T6" fmla="*/ 3655 w 3655"/>
                <a:gd name="T7" fmla="*/ 2788 h 2788"/>
              </a:gdLst>
              <a:ahLst/>
              <a:cxnLst>
                <a:cxn ang="0">
                  <a:pos x="T0" y="T1"/>
                </a:cxn>
                <a:cxn ang="0">
                  <a:pos x="T2" y="T3"/>
                </a:cxn>
                <a:cxn ang="0">
                  <a:pos x="T4" y="T5"/>
                </a:cxn>
                <a:cxn ang="0">
                  <a:pos x="T6" y="T7"/>
                </a:cxn>
              </a:cxnLst>
              <a:rect l="0" t="0" r="r" b="b"/>
              <a:pathLst>
                <a:path w="3655" h="2788">
                  <a:moveTo>
                    <a:pt x="3655" y="2788"/>
                  </a:moveTo>
                  <a:lnTo>
                    <a:pt x="2893" y="0"/>
                  </a:lnTo>
                  <a:lnTo>
                    <a:pt x="0" y="2788"/>
                  </a:lnTo>
                  <a:lnTo>
                    <a:pt x="3655" y="2788"/>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18" name="Freeform 19"/>
            <p:cNvSpPr/>
            <p:nvPr/>
          </p:nvSpPr>
          <p:spPr bwMode="auto">
            <a:xfrm>
              <a:off x="6138731" y="3640084"/>
              <a:ext cx="2019820" cy="1511884"/>
            </a:xfrm>
            <a:custGeom>
              <a:avLst/>
              <a:gdLst>
                <a:gd name="T0" fmla="*/ 3726 w 3726"/>
                <a:gd name="T1" fmla="*/ 2788 h 2788"/>
                <a:gd name="T2" fmla="*/ 0 w 3726"/>
                <a:gd name="T3" fmla="*/ 0 h 2788"/>
                <a:gd name="T4" fmla="*/ 762 w 3726"/>
                <a:gd name="T5" fmla="*/ 2788 h 2788"/>
                <a:gd name="T6" fmla="*/ 3726 w 3726"/>
                <a:gd name="T7" fmla="*/ 2788 h 2788"/>
              </a:gdLst>
              <a:ahLst/>
              <a:cxnLst>
                <a:cxn ang="0">
                  <a:pos x="T0" y="T1"/>
                </a:cxn>
                <a:cxn ang="0">
                  <a:pos x="T2" y="T3"/>
                </a:cxn>
                <a:cxn ang="0">
                  <a:pos x="T4" y="T5"/>
                </a:cxn>
                <a:cxn ang="0">
                  <a:pos x="T6" y="T7"/>
                </a:cxn>
              </a:cxnLst>
              <a:rect l="0" t="0" r="r" b="b"/>
              <a:pathLst>
                <a:path w="3726" h="2788">
                  <a:moveTo>
                    <a:pt x="3726" y="2788"/>
                  </a:moveTo>
                  <a:lnTo>
                    <a:pt x="0" y="0"/>
                  </a:lnTo>
                  <a:lnTo>
                    <a:pt x="762" y="2788"/>
                  </a:lnTo>
                  <a:lnTo>
                    <a:pt x="3726" y="2788"/>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p>
          </p:txBody>
        </p:sp>
        <p:sp>
          <p:nvSpPr>
            <p:cNvPr id="19" name="Freeform 20"/>
            <p:cNvSpPr/>
            <p:nvPr/>
          </p:nvSpPr>
          <p:spPr bwMode="auto">
            <a:xfrm>
              <a:off x="6138731" y="2905604"/>
              <a:ext cx="3016614" cy="2246363"/>
            </a:xfrm>
            <a:custGeom>
              <a:avLst/>
              <a:gdLst>
                <a:gd name="T0" fmla="*/ 5566 w 5566"/>
                <a:gd name="T1" fmla="*/ 4143 h 4143"/>
                <a:gd name="T2" fmla="*/ 4445 w 5566"/>
                <a:gd name="T3" fmla="*/ 0 h 4143"/>
                <a:gd name="T4" fmla="*/ 0 w 5566"/>
                <a:gd name="T5" fmla="*/ 1355 h 4143"/>
                <a:gd name="T6" fmla="*/ 3726 w 5566"/>
                <a:gd name="T7" fmla="*/ 4143 h 4143"/>
                <a:gd name="T8" fmla="*/ 5566 w 5566"/>
                <a:gd name="T9" fmla="*/ 4143 h 4143"/>
              </a:gdLst>
              <a:ahLst/>
              <a:cxnLst>
                <a:cxn ang="0">
                  <a:pos x="T0" y="T1"/>
                </a:cxn>
                <a:cxn ang="0">
                  <a:pos x="T2" y="T3"/>
                </a:cxn>
                <a:cxn ang="0">
                  <a:pos x="T4" y="T5"/>
                </a:cxn>
                <a:cxn ang="0">
                  <a:pos x="T6" y="T7"/>
                </a:cxn>
                <a:cxn ang="0">
                  <a:pos x="T8" y="T9"/>
                </a:cxn>
              </a:cxnLst>
              <a:rect l="0" t="0" r="r" b="b"/>
              <a:pathLst>
                <a:path w="5566" h="4143">
                  <a:moveTo>
                    <a:pt x="5566" y="4143"/>
                  </a:moveTo>
                  <a:lnTo>
                    <a:pt x="4445" y="0"/>
                  </a:lnTo>
                  <a:lnTo>
                    <a:pt x="0" y="1355"/>
                  </a:lnTo>
                  <a:lnTo>
                    <a:pt x="3726" y="4143"/>
                  </a:lnTo>
                  <a:lnTo>
                    <a:pt x="5566" y="4143"/>
                  </a:lnTo>
                  <a:close/>
                </a:path>
              </a:pathLst>
            </a:custGeom>
            <a:solidFill>
              <a:schemeClr val="accent4">
                <a:lumMod val="50000"/>
              </a:schemeClr>
            </a:solidFill>
            <a:ln>
              <a:noFill/>
            </a:ln>
          </p:spPr>
          <p:txBody>
            <a:bodyPr vert="horz" wrap="square" lIns="91440" tIns="45720" rIns="91440" bIns="45720" numCol="1" anchor="t" anchorCtr="0" compatLnSpc="1"/>
            <a:lstStyle/>
            <a:p>
              <a:endParaRPr lang="en-US"/>
            </a:p>
          </p:txBody>
        </p:sp>
        <p:sp>
          <p:nvSpPr>
            <p:cNvPr id="20" name="Freeform 21"/>
            <p:cNvSpPr/>
            <p:nvPr/>
          </p:nvSpPr>
          <p:spPr bwMode="auto">
            <a:xfrm>
              <a:off x="-11344" y="4190944"/>
              <a:ext cx="2000742" cy="961025"/>
            </a:xfrm>
            <a:custGeom>
              <a:avLst/>
              <a:gdLst>
                <a:gd name="T0" fmla="*/ 3691 w 3691"/>
                <a:gd name="T1" fmla="*/ 1772 h 1772"/>
                <a:gd name="T2" fmla="*/ 2760 w 3691"/>
                <a:gd name="T3" fmla="*/ 0 h 1772"/>
                <a:gd name="T4" fmla="*/ 0 w 3691"/>
                <a:gd name="T5" fmla="*/ 1772 h 1772"/>
                <a:gd name="T6" fmla="*/ 3691 w 3691"/>
                <a:gd name="T7" fmla="*/ 1772 h 1772"/>
              </a:gdLst>
              <a:ahLst/>
              <a:cxnLst>
                <a:cxn ang="0">
                  <a:pos x="T0" y="T1"/>
                </a:cxn>
                <a:cxn ang="0">
                  <a:pos x="T2" y="T3"/>
                </a:cxn>
                <a:cxn ang="0">
                  <a:pos x="T4" y="T5"/>
                </a:cxn>
                <a:cxn ang="0">
                  <a:pos x="T6" y="T7"/>
                </a:cxn>
              </a:cxnLst>
              <a:rect l="0" t="0" r="r" b="b"/>
              <a:pathLst>
                <a:path w="3691" h="1772">
                  <a:moveTo>
                    <a:pt x="3691" y="1772"/>
                  </a:moveTo>
                  <a:lnTo>
                    <a:pt x="2760" y="0"/>
                  </a:lnTo>
                  <a:lnTo>
                    <a:pt x="0" y="1772"/>
                  </a:lnTo>
                  <a:lnTo>
                    <a:pt x="3691" y="1772"/>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p>
          </p:txBody>
        </p:sp>
        <p:sp>
          <p:nvSpPr>
            <p:cNvPr id="21" name="Freeform 22"/>
            <p:cNvSpPr/>
            <p:nvPr/>
          </p:nvSpPr>
          <p:spPr bwMode="auto">
            <a:xfrm>
              <a:off x="1483847" y="4190944"/>
              <a:ext cx="3088154" cy="961025"/>
            </a:xfrm>
            <a:custGeom>
              <a:avLst/>
              <a:gdLst>
                <a:gd name="T0" fmla="*/ 5700 w 5700"/>
                <a:gd name="T1" fmla="*/ 1772 h 1772"/>
                <a:gd name="T2" fmla="*/ 0 w 5700"/>
                <a:gd name="T3" fmla="*/ 0 h 1772"/>
                <a:gd name="T4" fmla="*/ 931 w 5700"/>
                <a:gd name="T5" fmla="*/ 1772 h 1772"/>
                <a:gd name="T6" fmla="*/ 5700 w 5700"/>
                <a:gd name="T7" fmla="*/ 1772 h 1772"/>
              </a:gdLst>
              <a:ahLst/>
              <a:cxnLst>
                <a:cxn ang="0">
                  <a:pos x="T0" y="T1"/>
                </a:cxn>
                <a:cxn ang="0">
                  <a:pos x="T2" y="T3"/>
                </a:cxn>
                <a:cxn ang="0">
                  <a:pos x="T4" y="T5"/>
                </a:cxn>
                <a:cxn ang="0">
                  <a:pos x="T6" y="T7"/>
                </a:cxn>
              </a:cxnLst>
              <a:rect l="0" t="0" r="r" b="b"/>
              <a:pathLst>
                <a:path w="5700" h="1772">
                  <a:moveTo>
                    <a:pt x="5700" y="1772"/>
                  </a:moveTo>
                  <a:lnTo>
                    <a:pt x="0" y="0"/>
                  </a:lnTo>
                  <a:lnTo>
                    <a:pt x="931" y="1772"/>
                  </a:lnTo>
                  <a:lnTo>
                    <a:pt x="5700" y="1772"/>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2" name="Freeform 23"/>
            <p:cNvSpPr/>
            <p:nvPr/>
          </p:nvSpPr>
          <p:spPr bwMode="auto">
            <a:xfrm>
              <a:off x="3639593" y="1346027"/>
              <a:ext cx="4907659" cy="2294057"/>
            </a:xfrm>
            <a:custGeom>
              <a:avLst/>
              <a:gdLst>
                <a:gd name="T0" fmla="*/ 9059 w 9059"/>
                <a:gd name="T1" fmla="*/ 2878 h 4233"/>
                <a:gd name="T2" fmla="*/ 0 w 9059"/>
                <a:gd name="T3" fmla="*/ 0 h 4233"/>
                <a:gd name="T4" fmla="*/ 4614 w 9059"/>
                <a:gd name="T5" fmla="*/ 4233 h 4233"/>
                <a:gd name="T6" fmla="*/ 9059 w 9059"/>
                <a:gd name="T7" fmla="*/ 2878 h 4233"/>
              </a:gdLst>
              <a:ahLst/>
              <a:cxnLst>
                <a:cxn ang="0">
                  <a:pos x="T0" y="T1"/>
                </a:cxn>
                <a:cxn ang="0">
                  <a:pos x="T2" y="T3"/>
                </a:cxn>
                <a:cxn ang="0">
                  <a:pos x="T4" y="T5"/>
                </a:cxn>
                <a:cxn ang="0">
                  <a:pos x="T6" y="T7"/>
                </a:cxn>
              </a:cxnLst>
              <a:rect l="0" t="0" r="r" b="b"/>
              <a:pathLst>
                <a:path w="9059" h="4233">
                  <a:moveTo>
                    <a:pt x="9059" y="2878"/>
                  </a:moveTo>
                  <a:lnTo>
                    <a:pt x="0" y="0"/>
                  </a:lnTo>
                  <a:lnTo>
                    <a:pt x="4614" y="4233"/>
                  </a:lnTo>
                  <a:lnTo>
                    <a:pt x="9059" y="2878"/>
                  </a:lnTo>
                  <a:close/>
                </a:path>
              </a:pathLst>
            </a:custGeom>
            <a:solidFill>
              <a:schemeClr val="accent6"/>
            </a:solidFill>
            <a:ln>
              <a:noFill/>
            </a:ln>
          </p:spPr>
          <p:txBody>
            <a:bodyPr vert="horz" wrap="square" lIns="91440" tIns="45720" rIns="91440" bIns="45720" numCol="1" anchor="t" anchorCtr="0" compatLnSpc="1"/>
            <a:lstStyle/>
            <a:p>
              <a:endParaRPr lang="en-US"/>
            </a:p>
          </p:txBody>
        </p:sp>
        <p:sp>
          <p:nvSpPr>
            <p:cNvPr id="23" name="Freeform 24"/>
            <p:cNvSpPr/>
            <p:nvPr/>
          </p:nvSpPr>
          <p:spPr bwMode="auto">
            <a:xfrm>
              <a:off x="3227044" y="1346027"/>
              <a:ext cx="2911688" cy="2294057"/>
            </a:xfrm>
            <a:custGeom>
              <a:avLst/>
              <a:gdLst>
                <a:gd name="T0" fmla="*/ 5377 w 5377"/>
                <a:gd name="T1" fmla="*/ 4233 h 4233"/>
                <a:gd name="T2" fmla="*/ 763 w 5377"/>
                <a:gd name="T3" fmla="*/ 0 h 4233"/>
                <a:gd name="T4" fmla="*/ 0 w 5377"/>
                <a:gd name="T5" fmla="*/ 2730 h 4233"/>
                <a:gd name="T6" fmla="*/ 5377 w 5377"/>
                <a:gd name="T7" fmla="*/ 4233 h 4233"/>
              </a:gdLst>
              <a:ahLst/>
              <a:cxnLst>
                <a:cxn ang="0">
                  <a:pos x="T0" y="T1"/>
                </a:cxn>
                <a:cxn ang="0">
                  <a:pos x="T2" y="T3"/>
                </a:cxn>
                <a:cxn ang="0">
                  <a:pos x="T4" y="T5"/>
                </a:cxn>
                <a:cxn ang="0">
                  <a:pos x="T6" y="T7"/>
                </a:cxn>
              </a:cxnLst>
              <a:rect l="0" t="0" r="r" b="b"/>
              <a:pathLst>
                <a:path w="5377" h="4233">
                  <a:moveTo>
                    <a:pt x="5377" y="4233"/>
                  </a:moveTo>
                  <a:lnTo>
                    <a:pt x="763" y="0"/>
                  </a:lnTo>
                  <a:lnTo>
                    <a:pt x="0" y="2730"/>
                  </a:lnTo>
                  <a:lnTo>
                    <a:pt x="5377" y="4233"/>
                  </a:lnTo>
                  <a:close/>
                </a:path>
              </a:pathLst>
            </a:custGeom>
            <a:solidFill>
              <a:schemeClr val="accent4"/>
            </a:solidFill>
            <a:ln>
              <a:noFill/>
            </a:ln>
          </p:spPr>
          <p:txBody>
            <a:bodyPr vert="horz" wrap="square" lIns="91440" tIns="45720" rIns="91440" bIns="45720" numCol="1" anchor="t" anchorCtr="0" compatLnSpc="1"/>
            <a:lstStyle/>
            <a:p>
              <a:endParaRPr lang="en-US"/>
            </a:p>
          </p:txBody>
        </p:sp>
        <p:sp>
          <p:nvSpPr>
            <p:cNvPr id="24" name="Freeform 25"/>
            <p:cNvSpPr/>
            <p:nvPr/>
          </p:nvSpPr>
          <p:spPr bwMode="auto">
            <a:xfrm>
              <a:off x="3203197" y="2824525"/>
              <a:ext cx="2935535" cy="2327442"/>
            </a:xfrm>
            <a:custGeom>
              <a:avLst/>
              <a:gdLst>
                <a:gd name="T0" fmla="*/ 5418 w 5418"/>
                <a:gd name="T1" fmla="*/ 1503 h 4291"/>
                <a:gd name="T2" fmla="*/ 41 w 5418"/>
                <a:gd name="T3" fmla="*/ 0 h 4291"/>
                <a:gd name="T4" fmla="*/ 0 w 5418"/>
                <a:gd name="T5" fmla="*/ 148 h 4291"/>
                <a:gd name="T6" fmla="*/ 2525 w 5418"/>
                <a:gd name="T7" fmla="*/ 4291 h 4291"/>
                <a:gd name="T8" fmla="*/ 5418 w 5418"/>
                <a:gd name="T9" fmla="*/ 1503 h 4291"/>
              </a:gdLst>
              <a:ahLst/>
              <a:cxnLst>
                <a:cxn ang="0">
                  <a:pos x="T0" y="T1"/>
                </a:cxn>
                <a:cxn ang="0">
                  <a:pos x="T2" y="T3"/>
                </a:cxn>
                <a:cxn ang="0">
                  <a:pos x="T4" y="T5"/>
                </a:cxn>
                <a:cxn ang="0">
                  <a:pos x="T6" y="T7"/>
                </a:cxn>
                <a:cxn ang="0">
                  <a:pos x="T8" y="T9"/>
                </a:cxn>
              </a:cxnLst>
              <a:rect l="0" t="0" r="r" b="b"/>
              <a:pathLst>
                <a:path w="5418" h="4291">
                  <a:moveTo>
                    <a:pt x="5418" y="1503"/>
                  </a:moveTo>
                  <a:lnTo>
                    <a:pt x="41" y="0"/>
                  </a:lnTo>
                  <a:lnTo>
                    <a:pt x="0" y="148"/>
                  </a:lnTo>
                  <a:lnTo>
                    <a:pt x="2525" y="4291"/>
                  </a:lnTo>
                  <a:lnTo>
                    <a:pt x="5418" y="1503"/>
                  </a:ln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p>
          </p:txBody>
        </p:sp>
        <p:sp>
          <p:nvSpPr>
            <p:cNvPr id="25" name="Freeform 26"/>
            <p:cNvSpPr/>
            <p:nvPr/>
          </p:nvSpPr>
          <p:spPr bwMode="auto">
            <a:xfrm>
              <a:off x="8547252" y="1665573"/>
              <a:ext cx="608093" cy="3486394"/>
            </a:xfrm>
            <a:custGeom>
              <a:avLst/>
              <a:gdLst>
                <a:gd name="T0" fmla="*/ 1121 w 1121"/>
                <a:gd name="T1" fmla="*/ 6429 h 6429"/>
                <a:gd name="T2" fmla="*/ 1121 w 1121"/>
                <a:gd name="T3" fmla="*/ 0 h 6429"/>
                <a:gd name="T4" fmla="*/ 0 w 1121"/>
                <a:gd name="T5" fmla="*/ 2286 h 6429"/>
                <a:gd name="T6" fmla="*/ 1121 w 1121"/>
                <a:gd name="T7" fmla="*/ 6429 h 6429"/>
              </a:gdLst>
              <a:ahLst/>
              <a:cxnLst>
                <a:cxn ang="0">
                  <a:pos x="T0" y="T1"/>
                </a:cxn>
                <a:cxn ang="0">
                  <a:pos x="T2" y="T3"/>
                </a:cxn>
                <a:cxn ang="0">
                  <a:pos x="T4" y="T5"/>
                </a:cxn>
                <a:cxn ang="0">
                  <a:pos x="T6" y="T7"/>
                </a:cxn>
              </a:cxnLst>
              <a:rect l="0" t="0" r="r" b="b"/>
              <a:pathLst>
                <a:path w="1121" h="6429">
                  <a:moveTo>
                    <a:pt x="1121" y="6429"/>
                  </a:moveTo>
                  <a:lnTo>
                    <a:pt x="1121" y="0"/>
                  </a:lnTo>
                  <a:lnTo>
                    <a:pt x="0" y="2286"/>
                  </a:lnTo>
                  <a:lnTo>
                    <a:pt x="1121" y="6429"/>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en-US"/>
            </a:p>
          </p:txBody>
        </p:sp>
      </p:gr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9144000" cy="5143500"/>
          </a:xfrm>
        </p:spPr>
        <p:txBody>
          <a:bodyPr/>
          <a:lstStyle/>
          <a:p>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9144000" cy="2800350"/>
          </a:xfrm>
        </p:spPr>
        <p:txBody>
          <a:bodyPr/>
          <a:lstStyle/>
          <a:p>
            <a:endParaRPr lang="en-US"/>
          </a:p>
        </p:txBody>
      </p:sp>
      <p:sp>
        <p:nvSpPr>
          <p:cNvPr id="4"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5"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3" name="Picture Placeholder 2"/>
          <p:cNvSpPr>
            <a:spLocks noGrp="1"/>
          </p:cNvSpPr>
          <p:nvPr>
            <p:ph type="pic" sz="quarter" idx="10" hasCustomPrompt="1"/>
          </p:nvPr>
        </p:nvSpPr>
        <p:spPr>
          <a:xfrm>
            <a:off x="-15875" y="750888"/>
            <a:ext cx="2895600" cy="2514600"/>
          </a:xfrm>
        </p:spPr>
        <p:txBody>
          <a:bodyPr/>
          <a:lstStyle/>
          <a:p>
            <a:r>
              <a:rPr lang="en-US" dirty="0" smtClean="0"/>
              <a:t>s</a:t>
            </a:r>
            <a:endParaRPr lang="en-US" dirty="0"/>
          </a:p>
        </p:txBody>
      </p:sp>
      <p:sp>
        <p:nvSpPr>
          <p:cNvPr id="11" name="Snip Diagonal Corner Rectangle 10"/>
          <p:cNvSpPr/>
          <p:nvPr/>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8" name="Shape 1443">
            <a:hlinkClick r:id="" action="ppaction://hlinkshowjump?jump=nextslide"/>
          </p:cNvPr>
          <p:cNvSpPr/>
          <p:nvPr userDrawn="1"/>
        </p:nvSpPr>
        <p:spPr>
          <a:xfrm rot="16200000">
            <a:off x="8880919" y="4899468"/>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4899467"/>
            <a:ext cx="118933" cy="102435"/>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11" name="Snip Diagonal Corner Rectangle 10"/>
          <p:cNvSpPr/>
          <p:nvPr/>
        </p:nvSpPr>
        <p:spPr>
          <a:xfrm>
            <a:off x="8646737" y="166878"/>
            <a:ext cx="346436" cy="347472"/>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p:nvSpPr>
        <p:spPr>
          <a:xfrm>
            <a:off x="8647472" y="213657"/>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fld>
            <a:endParaRPr lang="id-ID" sz="1050" dirty="0">
              <a:solidFill>
                <a:schemeClr val="bg1"/>
              </a:solidFill>
            </a:endParaRPr>
          </a:p>
        </p:txBody>
      </p:sp>
      <p:sp>
        <p:nvSpPr>
          <p:cNvPr id="13" name="Picture Placeholder 3"/>
          <p:cNvSpPr>
            <a:spLocks noGrp="1"/>
          </p:cNvSpPr>
          <p:nvPr>
            <p:ph type="pic" sz="quarter" idx="10"/>
          </p:nvPr>
        </p:nvSpPr>
        <p:spPr>
          <a:xfrm>
            <a:off x="0" y="0"/>
            <a:ext cx="3276600" cy="5143500"/>
          </a:xfrm>
        </p:spPr>
        <p:txBody>
          <a:bodyPr/>
          <a:lstStyle/>
          <a:p>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7" Type="http://schemas.openxmlformats.org/officeDocument/2006/relationships/theme" Target="../theme/theme1.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81AFF16-9E14-4E3D-9C38-364FF8EAD285}"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image" Target="../media/image15.jpe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image" Target="../media/image17.jpe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image" Target="../media/image19.png"/><Relationship Id="rId2" Type="http://schemas.microsoft.com/office/2007/relationships/media" Target="file:///E:\&#22823;&#19977;&#19978;\myrepository\&#36719;&#24037;&#23454;&#36341;\wonderland&#23637;&#31034;\wonderland&#23637;&#31034;&#35270;&#39057;.mp4" TargetMode="External"/><Relationship Id="rId1" Type="http://schemas.openxmlformats.org/officeDocument/2006/relationships/video" Target="file:///E:\&#22823;&#19977;&#19978;\myrepository\&#36719;&#24037;&#23454;&#36341;\wonderland&#23637;&#31034;\wonderland&#23637;&#31034;&#35270;&#39057;.mp4" TargetMode="Externa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hyperlink" Target="http://acm.hs97.cn/" TargetMode="Externa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0.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1.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hyperlink" Target="https://github.com/wonderIand/icpc-system" TargetMode="Externa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16"/>
          <p:cNvSpPr/>
          <p:nvPr/>
        </p:nvSpPr>
        <p:spPr bwMode="auto">
          <a:xfrm>
            <a:off x="7860467" y="-8466"/>
            <a:ext cx="1294879" cy="1674041"/>
          </a:xfrm>
          <a:custGeom>
            <a:avLst/>
            <a:gdLst>
              <a:gd name="T0" fmla="*/ 2390 w 2390"/>
              <a:gd name="T1" fmla="*/ 3088 h 3088"/>
              <a:gd name="T2" fmla="*/ 2390 w 2390"/>
              <a:gd name="T3" fmla="*/ 0 h 3088"/>
              <a:gd name="T4" fmla="*/ 0 w 2390"/>
              <a:gd name="T5" fmla="*/ 974 h 3088"/>
              <a:gd name="T6" fmla="*/ 2390 w 2390"/>
              <a:gd name="T7" fmla="*/ 3088 h 3088"/>
            </a:gdLst>
            <a:ahLst/>
            <a:cxnLst>
              <a:cxn ang="0">
                <a:pos x="T0" y="T1"/>
              </a:cxn>
              <a:cxn ang="0">
                <a:pos x="T2" y="T3"/>
              </a:cxn>
              <a:cxn ang="0">
                <a:pos x="T4" y="T5"/>
              </a:cxn>
              <a:cxn ang="0">
                <a:pos x="T6" y="T7"/>
              </a:cxn>
            </a:cxnLst>
            <a:rect l="0" t="0" r="r" b="b"/>
            <a:pathLst>
              <a:path w="2390" h="3088">
                <a:moveTo>
                  <a:pt x="2390" y="3088"/>
                </a:moveTo>
                <a:lnTo>
                  <a:pt x="2390" y="0"/>
                </a:lnTo>
                <a:lnTo>
                  <a:pt x="0" y="974"/>
                </a:lnTo>
                <a:lnTo>
                  <a:pt x="2390" y="3088"/>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dirty="0">
              <a:latin typeface="+mn-ea"/>
            </a:endParaRPr>
          </a:p>
        </p:txBody>
      </p:sp>
      <p:sp>
        <p:nvSpPr>
          <p:cNvPr id="9" name="AutoShape 3"/>
          <p:cNvSpPr>
            <a:spLocks noChangeAspect="1" noChangeArrowheads="1" noTextEdit="1"/>
          </p:cNvSpPr>
          <p:nvPr/>
        </p:nvSpPr>
        <p:spPr bwMode="auto">
          <a:xfrm>
            <a:off x="-11343" y="-8466"/>
            <a:ext cx="9166687" cy="516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dirty="0">
              <a:latin typeface="+mn-ea"/>
            </a:endParaRPr>
          </a:p>
        </p:txBody>
      </p:sp>
      <p:sp>
        <p:nvSpPr>
          <p:cNvPr id="10" name="Freeform 5"/>
          <p:cNvSpPr/>
          <p:nvPr/>
        </p:nvSpPr>
        <p:spPr bwMode="auto">
          <a:xfrm>
            <a:off x="1483848" y="2905606"/>
            <a:ext cx="3088154" cy="2246363"/>
          </a:xfrm>
          <a:custGeom>
            <a:avLst/>
            <a:gdLst>
              <a:gd name="T0" fmla="*/ 5700 w 5700"/>
              <a:gd name="T1" fmla="*/ 4143 h 4143"/>
              <a:gd name="T2" fmla="*/ 3175 w 5700"/>
              <a:gd name="T3" fmla="*/ 0 h 4143"/>
              <a:gd name="T4" fmla="*/ 0 w 5700"/>
              <a:gd name="T5" fmla="*/ 2371 h 4143"/>
              <a:gd name="T6" fmla="*/ 5700 w 5700"/>
              <a:gd name="T7" fmla="*/ 4143 h 4143"/>
            </a:gdLst>
            <a:ahLst/>
            <a:cxnLst>
              <a:cxn ang="0">
                <a:pos x="T0" y="T1"/>
              </a:cxn>
              <a:cxn ang="0">
                <a:pos x="T2" y="T3"/>
              </a:cxn>
              <a:cxn ang="0">
                <a:pos x="T4" y="T5"/>
              </a:cxn>
              <a:cxn ang="0">
                <a:pos x="T6" y="T7"/>
              </a:cxn>
            </a:cxnLst>
            <a:rect l="0" t="0" r="r" b="b"/>
            <a:pathLst>
              <a:path w="5700" h="4143">
                <a:moveTo>
                  <a:pt x="5700" y="4143"/>
                </a:moveTo>
                <a:lnTo>
                  <a:pt x="3175" y="0"/>
                </a:lnTo>
                <a:lnTo>
                  <a:pt x="0" y="2371"/>
                </a:lnTo>
                <a:lnTo>
                  <a:pt x="5700" y="414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dirty="0">
              <a:latin typeface="+mn-ea"/>
            </a:endParaRPr>
          </a:p>
        </p:txBody>
      </p:sp>
      <p:sp>
        <p:nvSpPr>
          <p:cNvPr id="11" name="Freeform 6"/>
          <p:cNvSpPr/>
          <p:nvPr/>
        </p:nvSpPr>
        <p:spPr bwMode="auto">
          <a:xfrm>
            <a:off x="-11343" y="2147280"/>
            <a:ext cx="3214541" cy="2043667"/>
          </a:xfrm>
          <a:custGeom>
            <a:avLst/>
            <a:gdLst>
              <a:gd name="T0" fmla="*/ 5935 w 5935"/>
              <a:gd name="T1" fmla="*/ 1397 h 3768"/>
              <a:gd name="T2" fmla="*/ 0 w 5935"/>
              <a:gd name="T3" fmla="*/ 0 h 3768"/>
              <a:gd name="T4" fmla="*/ 2760 w 5935"/>
              <a:gd name="T5" fmla="*/ 3768 h 3768"/>
              <a:gd name="T6" fmla="*/ 5935 w 5935"/>
              <a:gd name="T7" fmla="*/ 1397 h 3768"/>
            </a:gdLst>
            <a:ahLst/>
            <a:cxnLst>
              <a:cxn ang="0">
                <a:pos x="T0" y="T1"/>
              </a:cxn>
              <a:cxn ang="0">
                <a:pos x="T2" y="T3"/>
              </a:cxn>
              <a:cxn ang="0">
                <a:pos x="T4" y="T5"/>
              </a:cxn>
              <a:cxn ang="0">
                <a:pos x="T6" y="T7"/>
              </a:cxn>
            </a:cxnLst>
            <a:rect l="0" t="0" r="r" b="b"/>
            <a:pathLst>
              <a:path w="5935" h="3768">
                <a:moveTo>
                  <a:pt x="5935" y="1397"/>
                </a:moveTo>
                <a:lnTo>
                  <a:pt x="0" y="0"/>
                </a:lnTo>
                <a:lnTo>
                  <a:pt x="2760" y="3768"/>
                </a:lnTo>
                <a:lnTo>
                  <a:pt x="5935" y="1397"/>
                </a:lnTo>
                <a:close/>
              </a:path>
            </a:pathLst>
          </a:custGeom>
          <a:solidFill>
            <a:schemeClr val="accent2"/>
          </a:solidFill>
          <a:ln>
            <a:noFill/>
          </a:ln>
        </p:spPr>
        <p:txBody>
          <a:bodyPr vert="horz" wrap="square" lIns="91440" tIns="45720" rIns="91440" bIns="45720" numCol="1" anchor="t" anchorCtr="0" compatLnSpc="1"/>
          <a:lstStyle/>
          <a:p>
            <a:endParaRPr lang="en-US" dirty="0">
              <a:latin typeface="+mn-ea"/>
            </a:endParaRPr>
          </a:p>
        </p:txBody>
      </p:sp>
      <p:sp>
        <p:nvSpPr>
          <p:cNvPr id="12" name="Freeform 7"/>
          <p:cNvSpPr/>
          <p:nvPr/>
        </p:nvSpPr>
        <p:spPr bwMode="auto">
          <a:xfrm>
            <a:off x="-11343" y="2147280"/>
            <a:ext cx="1495191" cy="3004690"/>
          </a:xfrm>
          <a:custGeom>
            <a:avLst/>
            <a:gdLst>
              <a:gd name="T0" fmla="*/ 2760 w 2760"/>
              <a:gd name="T1" fmla="*/ 3768 h 5540"/>
              <a:gd name="T2" fmla="*/ 0 w 2760"/>
              <a:gd name="T3" fmla="*/ 0 h 5540"/>
              <a:gd name="T4" fmla="*/ 0 w 2760"/>
              <a:gd name="T5" fmla="*/ 5540 h 5540"/>
              <a:gd name="T6" fmla="*/ 2760 w 2760"/>
              <a:gd name="T7" fmla="*/ 3768 h 5540"/>
            </a:gdLst>
            <a:ahLst/>
            <a:cxnLst>
              <a:cxn ang="0">
                <a:pos x="T0" y="T1"/>
              </a:cxn>
              <a:cxn ang="0">
                <a:pos x="T2" y="T3"/>
              </a:cxn>
              <a:cxn ang="0">
                <a:pos x="T4" y="T5"/>
              </a:cxn>
              <a:cxn ang="0">
                <a:pos x="T6" y="T7"/>
              </a:cxn>
            </a:cxnLst>
            <a:rect l="0" t="0" r="r" b="b"/>
            <a:pathLst>
              <a:path w="2760" h="5540">
                <a:moveTo>
                  <a:pt x="2760" y="3768"/>
                </a:moveTo>
                <a:lnTo>
                  <a:pt x="0" y="0"/>
                </a:lnTo>
                <a:lnTo>
                  <a:pt x="0" y="5540"/>
                </a:lnTo>
                <a:lnTo>
                  <a:pt x="2760" y="3768"/>
                </a:lnTo>
                <a:close/>
              </a:path>
            </a:pathLst>
          </a:custGeom>
          <a:solidFill>
            <a:schemeClr val="accent3"/>
          </a:solidFill>
          <a:ln>
            <a:noFill/>
          </a:ln>
        </p:spPr>
        <p:txBody>
          <a:bodyPr vert="horz" wrap="square" lIns="91440" tIns="45720" rIns="91440" bIns="45720" numCol="1" anchor="t" anchorCtr="0" compatLnSpc="1"/>
          <a:lstStyle/>
          <a:p>
            <a:endParaRPr lang="en-US" dirty="0">
              <a:latin typeface="+mn-ea"/>
            </a:endParaRPr>
          </a:p>
        </p:txBody>
      </p:sp>
      <p:sp>
        <p:nvSpPr>
          <p:cNvPr id="13" name="Freeform 8"/>
          <p:cNvSpPr/>
          <p:nvPr/>
        </p:nvSpPr>
        <p:spPr bwMode="auto">
          <a:xfrm>
            <a:off x="-11343" y="-8466"/>
            <a:ext cx="3214541" cy="2914072"/>
          </a:xfrm>
          <a:custGeom>
            <a:avLst/>
            <a:gdLst>
              <a:gd name="T0" fmla="*/ 5935 w 5935"/>
              <a:gd name="T1" fmla="*/ 5374 h 5374"/>
              <a:gd name="T2" fmla="*/ 3005 w 5935"/>
              <a:gd name="T3" fmla="*/ 1655 h 5374"/>
              <a:gd name="T4" fmla="*/ 1701 w 5935"/>
              <a:gd name="T5" fmla="*/ 0 h 5374"/>
              <a:gd name="T6" fmla="*/ 0 w 5935"/>
              <a:gd name="T7" fmla="*/ 0 h 5374"/>
              <a:gd name="T8" fmla="*/ 0 w 5935"/>
              <a:gd name="T9" fmla="*/ 3977 h 5374"/>
              <a:gd name="T10" fmla="*/ 5935 w 5935"/>
              <a:gd name="T11" fmla="*/ 5374 h 5374"/>
            </a:gdLst>
            <a:ahLst/>
            <a:cxnLst>
              <a:cxn ang="0">
                <a:pos x="T0" y="T1"/>
              </a:cxn>
              <a:cxn ang="0">
                <a:pos x="T2" y="T3"/>
              </a:cxn>
              <a:cxn ang="0">
                <a:pos x="T4" y="T5"/>
              </a:cxn>
              <a:cxn ang="0">
                <a:pos x="T6" y="T7"/>
              </a:cxn>
              <a:cxn ang="0">
                <a:pos x="T8" y="T9"/>
              </a:cxn>
              <a:cxn ang="0">
                <a:pos x="T10" y="T11"/>
              </a:cxn>
            </a:cxnLst>
            <a:rect l="0" t="0" r="r" b="b"/>
            <a:pathLst>
              <a:path w="5935" h="5374">
                <a:moveTo>
                  <a:pt x="5935" y="5374"/>
                </a:moveTo>
                <a:lnTo>
                  <a:pt x="3005" y="1655"/>
                </a:lnTo>
                <a:lnTo>
                  <a:pt x="1701" y="0"/>
                </a:lnTo>
                <a:lnTo>
                  <a:pt x="0" y="0"/>
                </a:lnTo>
                <a:lnTo>
                  <a:pt x="0" y="3977"/>
                </a:lnTo>
                <a:lnTo>
                  <a:pt x="5935" y="5374"/>
                </a:lnTo>
                <a:close/>
              </a:path>
            </a:pathLst>
          </a:custGeom>
          <a:solidFill>
            <a:schemeClr val="accent1"/>
          </a:solidFill>
          <a:ln>
            <a:noFill/>
          </a:ln>
        </p:spPr>
        <p:txBody>
          <a:bodyPr vert="horz" wrap="square" lIns="91440" tIns="45720" rIns="91440" bIns="45720" numCol="1" anchor="t" anchorCtr="0" compatLnSpc="1"/>
          <a:lstStyle/>
          <a:p>
            <a:endParaRPr lang="en-US" dirty="0">
              <a:latin typeface="+mn-ea"/>
            </a:endParaRPr>
          </a:p>
        </p:txBody>
      </p:sp>
      <p:sp>
        <p:nvSpPr>
          <p:cNvPr id="14" name="Freeform 9"/>
          <p:cNvSpPr/>
          <p:nvPr/>
        </p:nvSpPr>
        <p:spPr bwMode="auto">
          <a:xfrm>
            <a:off x="1617390" y="888172"/>
            <a:ext cx="2022204" cy="2017435"/>
          </a:xfrm>
          <a:custGeom>
            <a:avLst/>
            <a:gdLst>
              <a:gd name="T0" fmla="*/ 2971 w 3734"/>
              <a:gd name="T1" fmla="*/ 3571 h 3719"/>
              <a:gd name="T2" fmla="*/ 3734 w 3734"/>
              <a:gd name="T3" fmla="*/ 841 h 3719"/>
              <a:gd name="T4" fmla="*/ 0 w 3734"/>
              <a:gd name="T5" fmla="*/ 0 h 3719"/>
              <a:gd name="T6" fmla="*/ 2930 w 3734"/>
              <a:gd name="T7" fmla="*/ 3719 h 3719"/>
              <a:gd name="T8" fmla="*/ 2971 w 3734"/>
              <a:gd name="T9" fmla="*/ 3571 h 3719"/>
            </a:gdLst>
            <a:ahLst/>
            <a:cxnLst>
              <a:cxn ang="0">
                <a:pos x="T0" y="T1"/>
              </a:cxn>
              <a:cxn ang="0">
                <a:pos x="T2" y="T3"/>
              </a:cxn>
              <a:cxn ang="0">
                <a:pos x="T4" y="T5"/>
              </a:cxn>
              <a:cxn ang="0">
                <a:pos x="T6" y="T7"/>
              </a:cxn>
              <a:cxn ang="0">
                <a:pos x="T8" y="T9"/>
              </a:cxn>
            </a:cxnLst>
            <a:rect l="0" t="0" r="r" b="b"/>
            <a:pathLst>
              <a:path w="3734" h="3719">
                <a:moveTo>
                  <a:pt x="2971" y="3571"/>
                </a:moveTo>
                <a:lnTo>
                  <a:pt x="3734" y="841"/>
                </a:lnTo>
                <a:lnTo>
                  <a:pt x="0" y="0"/>
                </a:lnTo>
                <a:lnTo>
                  <a:pt x="2930" y="3719"/>
                </a:lnTo>
                <a:lnTo>
                  <a:pt x="2971" y="3571"/>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dirty="0">
              <a:latin typeface="+mn-ea"/>
            </a:endParaRPr>
          </a:p>
        </p:txBody>
      </p:sp>
      <p:sp>
        <p:nvSpPr>
          <p:cNvPr id="15" name="Freeform 10"/>
          <p:cNvSpPr/>
          <p:nvPr/>
        </p:nvSpPr>
        <p:spPr bwMode="auto">
          <a:xfrm>
            <a:off x="1617390" y="-8466"/>
            <a:ext cx="2067513" cy="1354495"/>
          </a:xfrm>
          <a:custGeom>
            <a:avLst/>
            <a:gdLst>
              <a:gd name="T0" fmla="*/ 3734 w 3819"/>
              <a:gd name="T1" fmla="*/ 2496 h 2496"/>
              <a:gd name="T2" fmla="*/ 3819 w 3819"/>
              <a:gd name="T3" fmla="*/ 0 h 2496"/>
              <a:gd name="T4" fmla="*/ 2337 w 3819"/>
              <a:gd name="T5" fmla="*/ 0 h 2496"/>
              <a:gd name="T6" fmla="*/ 0 w 3819"/>
              <a:gd name="T7" fmla="*/ 1655 h 2496"/>
              <a:gd name="T8" fmla="*/ 3734 w 3819"/>
              <a:gd name="T9" fmla="*/ 2496 h 2496"/>
            </a:gdLst>
            <a:ahLst/>
            <a:cxnLst>
              <a:cxn ang="0">
                <a:pos x="T0" y="T1"/>
              </a:cxn>
              <a:cxn ang="0">
                <a:pos x="T2" y="T3"/>
              </a:cxn>
              <a:cxn ang="0">
                <a:pos x="T4" y="T5"/>
              </a:cxn>
              <a:cxn ang="0">
                <a:pos x="T6" y="T7"/>
              </a:cxn>
              <a:cxn ang="0">
                <a:pos x="T8" y="T9"/>
              </a:cxn>
            </a:cxnLst>
            <a:rect l="0" t="0" r="r" b="b"/>
            <a:pathLst>
              <a:path w="3819" h="2496">
                <a:moveTo>
                  <a:pt x="3734" y="2496"/>
                </a:moveTo>
                <a:lnTo>
                  <a:pt x="3819" y="0"/>
                </a:lnTo>
                <a:lnTo>
                  <a:pt x="2337" y="0"/>
                </a:lnTo>
                <a:lnTo>
                  <a:pt x="0" y="1655"/>
                </a:lnTo>
                <a:lnTo>
                  <a:pt x="3734" y="2496"/>
                </a:lnTo>
                <a:close/>
              </a:path>
            </a:pathLst>
          </a:custGeom>
          <a:solidFill>
            <a:schemeClr val="accent6">
              <a:lumMod val="50000"/>
              <a:lumOff val="50000"/>
            </a:schemeClr>
          </a:solidFill>
          <a:ln>
            <a:noFill/>
          </a:ln>
        </p:spPr>
        <p:txBody>
          <a:bodyPr vert="horz" wrap="square" lIns="91440" tIns="45720" rIns="91440" bIns="45720" numCol="1" anchor="t" anchorCtr="0" compatLnSpc="1"/>
          <a:lstStyle/>
          <a:p>
            <a:endParaRPr lang="en-US" dirty="0">
              <a:latin typeface="+mn-ea"/>
            </a:endParaRPr>
          </a:p>
        </p:txBody>
      </p:sp>
      <p:sp>
        <p:nvSpPr>
          <p:cNvPr id="16" name="Freeform 11"/>
          <p:cNvSpPr/>
          <p:nvPr/>
        </p:nvSpPr>
        <p:spPr bwMode="auto">
          <a:xfrm>
            <a:off x="909141" y="-8466"/>
            <a:ext cx="1974510" cy="896638"/>
          </a:xfrm>
          <a:custGeom>
            <a:avLst/>
            <a:gdLst>
              <a:gd name="T0" fmla="*/ 3641 w 3641"/>
              <a:gd name="T1" fmla="*/ 0 h 1655"/>
              <a:gd name="T2" fmla="*/ 0 w 3641"/>
              <a:gd name="T3" fmla="*/ 0 h 1655"/>
              <a:gd name="T4" fmla="*/ 1304 w 3641"/>
              <a:gd name="T5" fmla="*/ 1655 h 1655"/>
              <a:gd name="T6" fmla="*/ 3641 w 3641"/>
              <a:gd name="T7" fmla="*/ 0 h 1655"/>
            </a:gdLst>
            <a:ahLst/>
            <a:cxnLst>
              <a:cxn ang="0">
                <a:pos x="T0" y="T1"/>
              </a:cxn>
              <a:cxn ang="0">
                <a:pos x="T2" y="T3"/>
              </a:cxn>
              <a:cxn ang="0">
                <a:pos x="T4" y="T5"/>
              </a:cxn>
              <a:cxn ang="0">
                <a:pos x="T6" y="T7"/>
              </a:cxn>
            </a:cxnLst>
            <a:rect l="0" t="0" r="r" b="b"/>
            <a:pathLst>
              <a:path w="3641" h="1655">
                <a:moveTo>
                  <a:pt x="3641" y="0"/>
                </a:moveTo>
                <a:lnTo>
                  <a:pt x="0" y="0"/>
                </a:lnTo>
                <a:lnTo>
                  <a:pt x="1304" y="1655"/>
                </a:lnTo>
                <a:lnTo>
                  <a:pt x="3641" y="0"/>
                </a:lnTo>
                <a:close/>
              </a:path>
            </a:pathLst>
          </a:custGeom>
          <a:solidFill>
            <a:schemeClr val="accent6"/>
          </a:solidFill>
          <a:ln>
            <a:noFill/>
          </a:ln>
        </p:spPr>
        <p:txBody>
          <a:bodyPr vert="horz" wrap="square" lIns="91440" tIns="45720" rIns="91440" bIns="45720" numCol="1" anchor="t" anchorCtr="0" compatLnSpc="1"/>
          <a:lstStyle/>
          <a:p>
            <a:endParaRPr lang="en-US" dirty="0">
              <a:latin typeface="+mn-ea"/>
            </a:endParaRPr>
          </a:p>
        </p:txBody>
      </p:sp>
      <p:sp>
        <p:nvSpPr>
          <p:cNvPr id="17" name="Freeform 12"/>
          <p:cNvSpPr/>
          <p:nvPr/>
        </p:nvSpPr>
        <p:spPr bwMode="auto">
          <a:xfrm>
            <a:off x="3639594" y="-8466"/>
            <a:ext cx="3462547" cy="1354495"/>
          </a:xfrm>
          <a:custGeom>
            <a:avLst/>
            <a:gdLst>
              <a:gd name="T0" fmla="*/ 6392 w 6392"/>
              <a:gd name="T1" fmla="*/ 1543 h 2496"/>
              <a:gd name="T2" fmla="*/ 2032 w 6392"/>
              <a:gd name="T3" fmla="*/ 0 h 2496"/>
              <a:gd name="T4" fmla="*/ 85 w 6392"/>
              <a:gd name="T5" fmla="*/ 0 h 2496"/>
              <a:gd name="T6" fmla="*/ 0 w 6392"/>
              <a:gd name="T7" fmla="*/ 2496 h 2496"/>
              <a:gd name="T8" fmla="*/ 6392 w 6392"/>
              <a:gd name="T9" fmla="*/ 1543 h 2496"/>
            </a:gdLst>
            <a:ahLst/>
            <a:cxnLst>
              <a:cxn ang="0">
                <a:pos x="T0" y="T1"/>
              </a:cxn>
              <a:cxn ang="0">
                <a:pos x="T2" y="T3"/>
              </a:cxn>
              <a:cxn ang="0">
                <a:pos x="T4" y="T5"/>
              </a:cxn>
              <a:cxn ang="0">
                <a:pos x="T6" y="T7"/>
              </a:cxn>
              <a:cxn ang="0">
                <a:pos x="T8" y="T9"/>
              </a:cxn>
            </a:cxnLst>
            <a:rect l="0" t="0" r="r" b="b"/>
            <a:pathLst>
              <a:path w="6392" h="2496">
                <a:moveTo>
                  <a:pt x="6392" y="1543"/>
                </a:moveTo>
                <a:lnTo>
                  <a:pt x="2032" y="0"/>
                </a:lnTo>
                <a:lnTo>
                  <a:pt x="85" y="0"/>
                </a:lnTo>
                <a:lnTo>
                  <a:pt x="0" y="2496"/>
                </a:lnTo>
                <a:lnTo>
                  <a:pt x="6392" y="1543"/>
                </a:lnTo>
                <a:close/>
              </a:path>
            </a:pathLst>
          </a:custGeom>
          <a:solidFill>
            <a:schemeClr val="accent6">
              <a:lumMod val="75000"/>
              <a:lumOff val="25000"/>
            </a:schemeClr>
          </a:solidFill>
          <a:ln>
            <a:noFill/>
          </a:ln>
        </p:spPr>
        <p:txBody>
          <a:bodyPr vert="horz" wrap="square" lIns="91440" tIns="45720" rIns="91440" bIns="45720" numCol="1" anchor="t" anchorCtr="0" compatLnSpc="1"/>
          <a:lstStyle/>
          <a:p>
            <a:endParaRPr lang="en-US" dirty="0">
              <a:latin typeface="+mn-ea"/>
            </a:endParaRPr>
          </a:p>
        </p:txBody>
      </p:sp>
      <p:sp>
        <p:nvSpPr>
          <p:cNvPr id="18" name="Freeform 13"/>
          <p:cNvSpPr/>
          <p:nvPr/>
        </p:nvSpPr>
        <p:spPr bwMode="auto">
          <a:xfrm>
            <a:off x="3639594" y="828555"/>
            <a:ext cx="4907659" cy="2077052"/>
          </a:xfrm>
          <a:custGeom>
            <a:avLst/>
            <a:gdLst>
              <a:gd name="T0" fmla="*/ 9059 w 9059"/>
              <a:gd name="T1" fmla="*/ 3831 h 3831"/>
              <a:gd name="T2" fmla="*/ 6392 w 9059"/>
              <a:gd name="T3" fmla="*/ 0 h 3831"/>
              <a:gd name="T4" fmla="*/ 0 w 9059"/>
              <a:gd name="T5" fmla="*/ 953 h 3831"/>
              <a:gd name="T6" fmla="*/ 9059 w 9059"/>
              <a:gd name="T7" fmla="*/ 3831 h 3831"/>
            </a:gdLst>
            <a:ahLst/>
            <a:cxnLst>
              <a:cxn ang="0">
                <a:pos x="T0" y="T1"/>
              </a:cxn>
              <a:cxn ang="0">
                <a:pos x="T2" y="T3"/>
              </a:cxn>
              <a:cxn ang="0">
                <a:pos x="T4" y="T5"/>
              </a:cxn>
              <a:cxn ang="0">
                <a:pos x="T6" y="T7"/>
              </a:cxn>
            </a:cxnLst>
            <a:rect l="0" t="0" r="r" b="b"/>
            <a:pathLst>
              <a:path w="9059" h="3831">
                <a:moveTo>
                  <a:pt x="9059" y="3831"/>
                </a:moveTo>
                <a:lnTo>
                  <a:pt x="6392" y="0"/>
                </a:lnTo>
                <a:lnTo>
                  <a:pt x="0" y="953"/>
                </a:lnTo>
                <a:lnTo>
                  <a:pt x="9059" y="3831"/>
                </a:lnTo>
                <a:close/>
              </a:path>
            </a:pathLst>
          </a:custGeom>
          <a:solidFill>
            <a:schemeClr val="accent6">
              <a:lumMod val="90000"/>
              <a:lumOff val="10000"/>
            </a:schemeClr>
          </a:solidFill>
          <a:ln>
            <a:noFill/>
          </a:ln>
        </p:spPr>
        <p:txBody>
          <a:bodyPr vert="horz" wrap="square" lIns="91440" tIns="45720" rIns="91440" bIns="45720" numCol="1" anchor="t" anchorCtr="0" compatLnSpc="1"/>
          <a:lstStyle/>
          <a:p>
            <a:endParaRPr lang="en-US" dirty="0">
              <a:latin typeface="+mn-ea"/>
            </a:endParaRPr>
          </a:p>
        </p:txBody>
      </p:sp>
      <p:sp>
        <p:nvSpPr>
          <p:cNvPr id="19" name="Freeform 14"/>
          <p:cNvSpPr/>
          <p:nvPr/>
        </p:nvSpPr>
        <p:spPr bwMode="auto">
          <a:xfrm>
            <a:off x="6484509" y="-8466"/>
            <a:ext cx="2670835" cy="837021"/>
          </a:xfrm>
          <a:custGeom>
            <a:avLst/>
            <a:gdLst>
              <a:gd name="T0" fmla="*/ 4931 w 4931"/>
              <a:gd name="T1" fmla="*/ 0 h 1543"/>
              <a:gd name="T2" fmla="*/ 0 w 4931"/>
              <a:gd name="T3" fmla="*/ 0 h 1543"/>
              <a:gd name="T4" fmla="*/ 1143 w 4931"/>
              <a:gd name="T5" fmla="*/ 1543 h 1543"/>
              <a:gd name="T6" fmla="*/ 2541 w 4931"/>
              <a:gd name="T7" fmla="*/ 974 h 1543"/>
              <a:gd name="T8" fmla="*/ 4931 w 4931"/>
              <a:gd name="T9" fmla="*/ 0 h 1543"/>
            </a:gdLst>
            <a:ahLst/>
            <a:cxnLst>
              <a:cxn ang="0">
                <a:pos x="T0" y="T1"/>
              </a:cxn>
              <a:cxn ang="0">
                <a:pos x="T2" y="T3"/>
              </a:cxn>
              <a:cxn ang="0">
                <a:pos x="T4" y="T5"/>
              </a:cxn>
              <a:cxn ang="0">
                <a:pos x="T6" y="T7"/>
              </a:cxn>
              <a:cxn ang="0">
                <a:pos x="T8" y="T9"/>
              </a:cxn>
            </a:cxnLst>
            <a:rect l="0" t="0" r="r" b="b"/>
            <a:pathLst>
              <a:path w="4931" h="1543">
                <a:moveTo>
                  <a:pt x="4931" y="0"/>
                </a:moveTo>
                <a:lnTo>
                  <a:pt x="0" y="0"/>
                </a:lnTo>
                <a:lnTo>
                  <a:pt x="1143" y="1543"/>
                </a:lnTo>
                <a:lnTo>
                  <a:pt x="2541" y="974"/>
                </a:lnTo>
                <a:lnTo>
                  <a:pt x="4931" y="0"/>
                </a:lnTo>
                <a:close/>
              </a:path>
            </a:pathLst>
          </a:custGeom>
          <a:solidFill>
            <a:schemeClr val="accent5"/>
          </a:solidFill>
          <a:ln>
            <a:noFill/>
          </a:ln>
        </p:spPr>
        <p:txBody>
          <a:bodyPr vert="horz" wrap="square" lIns="91440" tIns="45720" rIns="91440" bIns="45720" numCol="1" anchor="t" anchorCtr="0" compatLnSpc="1"/>
          <a:lstStyle/>
          <a:p>
            <a:endParaRPr lang="en-US" dirty="0">
              <a:latin typeface="+mn-ea"/>
            </a:endParaRPr>
          </a:p>
        </p:txBody>
      </p:sp>
      <p:sp>
        <p:nvSpPr>
          <p:cNvPr id="20" name="Freeform 15"/>
          <p:cNvSpPr/>
          <p:nvPr/>
        </p:nvSpPr>
        <p:spPr bwMode="auto">
          <a:xfrm>
            <a:off x="7102141" y="518548"/>
            <a:ext cx="2053205" cy="2387060"/>
          </a:xfrm>
          <a:custGeom>
            <a:avLst/>
            <a:gdLst>
              <a:gd name="T0" fmla="*/ 3788 w 3788"/>
              <a:gd name="T1" fmla="*/ 2114 h 4400"/>
              <a:gd name="T2" fmla="*/ 1398 w 3788"/>
              <a:gd name="T3" fmla="*/ 0 h 4400"/>
              <a:gd name="T4" fmla="*/ 0 w 3788"/>
              <a:gd name="T5" fmla="*/ 569 h 4400"/>
              <a:gd name="T6" fmla="*/ 2667 w 3788"/>
              <a:gd name="T7" fmla="*/ 4400 h 4400"/>
              <a:gd name="T8" fmla="*/ 3788 w 3788"/>
              <a:gd name="T9" fmla="*/ 2114 h 4400"/>
            </a:gdLst>
            <a:ahLst/>
            <a:cxnLst>
              <a:cxn ang="0">
                <a:pos x="T0" y="T1"/>
              </a:cxn>
              <a:cxn ang="0">
                <a:pos x="T2" y="T3"/>
              </a:cxn>
              <a:cxn ang="0">
                <a:pos x="T4" y="T5"/>
              </a:cxn>
              <a:cxn ang="0">
                <a:pos x="T6" y="T7"/>
              </a:cxn>
              <a:cxn ang="0">
                <a:pos x="T8" y="T9"/>
              </a:cxn>
            </a:cxnLst>
            <a:rect l="0" t="0" r="r" b="b"/>
            <a:pathLst>
              <a:path w="3788" h="4400">
                <a:moveTo>
                  <a:pt x="3788" y="2114"/>
                </a:moveTo>
                <a:lnTo>
                  <a:pt x="1398" y="0"/>
                </a:lnTo>
                <a:lnTo>
                  <a:pt x="0" y="569"/>
                </a:lnTo>
                <a:lnTo>
                  <a:pt x="2667" y="4400"/>
                </a:lnTo>
                <a:lnTo>
                  <a:pt x="3788" y="2114"/>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dirty="0">
              <a:latin typeface="+mn-ea"/>
            </a:endParaRPr>
          </a:p>
        </p:txBody>
      </p:sp>
      <p:sp>
        <p:nvSpPr>
          <p:cNvPr id="21" name="Freeform 17"/>
          <p:cNvSpPr/>
          <p:nvPr/>
        </p:nvSpPr>
        <p:spPr bwMode="auto">
          <a:xfrm>
            <a:off x="4741313" y="-8466"/>
            <a:ext cx="2360827" cy="837021"/>
          </a:xfrm>
          <a:custGeom>
            <a:avLst/>
            <a:gdLst>
              <a:gd name="T0" fmla="*/ 4360 w 4360"/>
              <a:gd name="T1" fmla="*/ 1543 h 1543"/>
              <a:gd name="T2" fmla="*/ 3217 w 4360"/>
              <a:gd name="T3" fmla="*/ 0 h 1543"/>
              <a:gd name="T4" fmla="*/ 0 w 4360"/>
              <a:gd name="T5" fmla="*/ 0 h 1543"/>
              <a:gd name="T6" fmla="*/ 4360 w 4360"/>
              <a:gd name="T7" fmla="*/ 1543 h 1543"/>
            </a:gdLst>
            <a:ahLst/>
            <a:cxnLst>
              <a:cxn ang="0">
                <a:pos x="T0" y="T1"/>
              </a:cxn>
              <a:cxn ang="0">
                <a:pos x="T2" y="T3"/>
              </a:cxn>
              <a:cxn ang="0">
                <a:pos x="T4" y="T5"/>
              </a:cxn>
              <a:cxn ang="0">
                <a:pos x="T6" y="T7"/>
              </a:cxn>
            </a:cxnLst>
            <a:rect l="0" t="0" r="r" b="b"/>
            <a:pathLst>
              <a:path w="4360" h="1543">
                <a:moveTo>
                  <a:pt x="4360" y="1543"/>
                </a:moveTo>
                <a:lnTo>
                  <a:pt x="3217" y="0"/>
                </a:lnTo>
                <a:lnTo>
                  <a:pt x="0" y="0"/>
                </a:lnTo>
                <a:lnTo>
                  <a:pt x="4360" y="1543"/>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dirty="0">
              <a:latin typeface="+mn-ea"/>
            </a:endParaRPr>
          </a:p>
        </p:txBody>
      </p:sp>
      <p:sp>
        <p:nvSpPr>
          <p:cNvPr id="22" name="Freeform 18"/>
          <p:cNvSpPr/>
          <p:nvPr/>
        </p:nvSpPr>
        <p:spPr bwMode="auto">
          <a:xfrm>
            <a:off x="4572001" y="3640086"/>
            <a:ext cx="1981665" cy="1511884"/>
          </a:xfrm>
          <a:custGeom>
            <a:avLst/>
            <a:gdLst>
              <a:gd name="T0" fmla="*/ 3655 w 3655"/>
              <a:gd name="T1" fmla="*/ 2788 h 2788"/>
              <a:gd name="T2" fmla="*/ 2893 w 3655"/>
              <a:gd name="T3" fmla="*/ 0 h 2788"/>
              <a:gd name="T4" fmla="*/ 0 w 3655"/>
              <a:gd name="T5" fmla="*/ 2788 h 2788"/>
              <a:gd name="T6" fmla="*/ 3655 w 3655"/>
              <a:gd name="T7" fmla="*/ 2788 h 2788"/>
            </a:gdLst>
            <a:ahLst/>
            <a:cxnLst>
              <a:cxn ang="0">
                <a:pos x="T0" y="T1"/>
              </a:cxn>
              <a:cxn ang="0">
                <a:pos x="T2" y="T3"/>
              </a:cxn>
              <a:cxn ang="0">
                <a:pos x="T4" y="T5"/>
              </a:cxn>
              <a:cxn ang="0">
                <a:pos x="T6" y="T7"/>
              </a:cxn>
            </a:cxnLst>
            <a:rect l="0" t="0" r="r" b="b"/>
            <a:pathLst>
              <a:path w="3655" h="2788">
                <a:moveTo>
                  <a:pt x="3655" y="2788"/>
                </a:moveTo>
                <a:lnTo>
                  <a:pt x="2893" y="0"/>
                </a:lnTo>
                <a:lnTo>
                  <a:pt x="0" y="2788"/>
                </a:lnTo>
                <a:lnTo>
                  <a:pt x="3655" y="2788"/>
                </a:lnTo>
                <a:close/>
              </a:path>
            </a:pathLst>
          </a:custGeom>
          <a:solidFill>
            <a:schemeClr val="accent1"/>
          </a:solidFill>
          <a:ln>
            <a:noFill/>
          </a:ln>
        </p:spPr>
        <p:txBody>
          <a:bodyPr vert="horz" wrap="square" lIns="91440" tIns="45720" rIns="91440" bIns="45720" numCol="1" anchor="t" anchorCtr="0" compatLnSpc="1"/>
          <a:lstStyle/>
          <a:p>
            <a:endParaRPr lang="en-US" dirty="0">
              <a:latin typeface="+mn-ea"/>
            </a:endParaRPr>
          </a:p>
        </p:txBody>
      </p:sp>
      <p:sp>
        <p:nvSpPr>
          <p:cNvPr id="23" name="Freeform 19"/>
          <p:cNvSpPr/>
          <p:nvPr/>
        </p:nvSpPr>
        <p:spPr bwMode="auto">
          <a:xfrm>
            <a:off x="6138732" y="3640086"/>
            <a:ext cx="2019820" cy="1511884"/>
          </a:xfrm>
          <a:custGeom>
            <a:avLst/>
            <a:gdLst>
              <a:gd name="T0" fmla="*/ 3726 w 3726"/>
              <a:gd name="T1" fmla="*/ 2788 h 2788"/>
              <a:gd name="T2" fmla="*/ 0 w 3726"/>
              <a:gd name="T3" fmla="*/ 0 h 2788"/>
              <a:gd name="T4" fmla="*/ 762 w 3726"/>
              <a:gd name="T5" fmla="*/ 2788 h 2788"/>
              <a:gd name="T6" fmla="*/ 3726 w 3726"/>
              <a:gd name="T7" fmla="*/ 2788 h 2788"/>
            </a:gdLst>
            <a:ahLst/>
            <a:cxnLst>
              <a:cxn ang="0">
                <a:pos x="T0" y="T1"/>
              </a:cxn>
              <a:cxn ang="0">
                <a:pos x="T2" y="T3"/>
              </a:cxn>
              <a:cxn ang="0">
                <a:pos x="T4" y="T5"/>
              </a:cxn>
              <a:cxn ang="0">
                <a:pos x="T6" y="T7"/>
              </a:cxn>
            </a:cxnLst>
            <a:rect l="0" t="0" r="r" b="b"/>
            <a:pathLst>
              <a:path w="3726" h="2788">
                <a:moveTo>
                  <a:pt x="3726" y="2788"/>
                </a:moveTo>
                <a:lnTo>
                  <a:pt x="0" y="0"/>
                </a:lnTo>
                <a:lnTo>
                  <a:pt x="762" y="2788"/>
                </a:lnTo>
                <a:lnTo>
                  <a:pt x="3726" y="2788"/>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dirty="0">
              <a:latin typeface="+mn-ea"/>
            </a:endParaRPr>
          </a:p>
        </p:txBody>
      </p:sp>
      <p:sp>
        <p:nvSpPr>
          <p:cNvPr id="24" name="Freeform 20"/>
          <p:cNvSpPr/>
          <p:nvPr/>
        </p:nvSpPr>
        <p:spPr bwMode="auto">
          <a:xfrm>
            <a:off x="6138732" y="2905606"/>
            <a:ext cx="3016614" cy="2246363"/>
          </a:xfrm>
          <a:custGeom>
            <a:avLst/>
            <a:gdLst>
              <a:gd name="T0" fmla="*/ 5566 w 5566"/>
              <a:gd name="T1" fmla="*/ 4143 h 4143"/>
              <a:gd name="T2" fmla="*/ 4445 w 5566"/>
              <a:gd name="T3" fmla="*/ 0 h 4143"/>
              <a:gd name="T4" fmla="*/ 0 w 5566"/>
              <a:gd name="T5" fmla="*/ 1355 h 4143"/>
              <a:gd name="T6" fmla="*/ 3726 w 5566"/>
              <a:gd name="T7" fmla="*/ 4143 h 4143"/>
              <a:gd name="T8" fmla="*/ 5566 w 5566"/>
              <a:gd name="T9" fmla="*/ 4143 h 4143"/>
            </a:gdLst>
            <a:ahLst/>
            <a:cxnLst>
              <a:cxn ang="0">
                <a:pos x="T0" y="T1"/>
              </a:cxn>
              <a:cxn ang="0">
                <a:pos x="T2" y="T3"/>
              </a:cxn>
              <a:cxn ang="0">
                <a:pos x="T4" y="T5"/>
              </a:cxn>
              <a:cxn ang="0">
                <a:pos x="T6" y="T7"/>
              </a:cxn>
              <a:cxn ang="0">
                <a:pos x="T8" y="T9"/>
              </a:cxn>
            </a:cxnLst>
            <a:rect l="0" t="0" r="r" b="b"/>
            <a:pathLst>
              <a:path w="5566" h="4143">
                <a:moveTo>
                  <a:pt x="5566" y="4143"/>
                </a:moveTo>
                <a:lnTo>
                  <a:pt x="4445" y="0"/>
                </a:lnTo>
                <a:lnTo>
                  <a:pt x="0" y="1355"/>
                </a:lnTo>
                <a:lnTo>
                  <a:pt x="3726" y="4143"/>
                </a:lnTo>
                <a:lnTo>
                  <a:pt x="5566" y="4143"/>
                </a:lnTo>
                <a:close/>
              </a:path>
            </a:pathLst>
          </a:custGeom>
          <a:solidFill>
            <a:schemeClr val="accent4">
              <a:lumMod val="50000"/>
            </a:schemeClr>
          </a:solidFill>
          <a:ln>
            <a:noFill/>
          </a:ln>
        </p:spPr>
        <p:txBody>
          <a:bodyPr vert="horz" wrap="square" lIns="91440" tIns="45720" rIns="91440" bIns="45720" numCol="1" anchor="t" anchorCtr="0" compatLnSpc="1"/>
          <a:lstStyle/>
          <a:p>
            <a:endParaRPr lang="en-US" dirty="0">
              <a:latin typeface="+mn-ea"/>
            </a:endParaRPr>
          </a:p>
        </p:txBody>
      </p:sp>
      <p:sp>
        <p:nvSpPr>
          <p:cNvPr id="25" name="Freeform 21"/>
          <p:cNvSpPr/>
          <p:nvPr/>
        </p:nvSpPr>
        <p:spPr bwMode="auto">
          <a:xfrm>
            <a:off x="-11343" y="4190946"/>
            <a:ext cx="2000742" cy="961025"/>
          </a:xfrm>
          <a:custGeom>
            <a:avLst/>
            <a:gdLst>
              <a:gd name="T0" fmla="*/ 3691 w 3691"/>
              <a:gd name="T1" fmla="*/ 1772 h 1772"/>
              <a:gd name="T2" fmla="*/ 2760 w 3691"/>
              <a:gd name="T3" fmla="*/ 0 h 1772"/>
              <a:gd name="T4" fmla="*/ 0 w 3691"/>
              <a:gd name="T5" fmla="*/ 1772 h 1772"/>
              <a:gd name="T6" fmla="*/ 3691 w 3691"/>
              <a:gd name="T7" fmla="*/ 1772 h 1772"/>
            </a:gdLst>
            <a:ahLst/>
            <a:cxnLst>
              <a:cxn ang="0">
                <a:pos x="T0" y="T1"/>
              </a:cxn>
              <a:cxn ang="0">
                <a:pos x="T2" y="T3"/>
              </a:cxn>
              <a:cxn ang="0">
                <a:pos x="T4" y="T5"/>
              </a:cxn>
              <a:cxn ang="0">
                <a:pos x="T6" y="T7"/>
              </a:cxn>
            </a:cxnLst>
            <a:rect l="0" t="0" r="r" b="b"/>
            <a:pathLst>
              <a:path w="3691" h="1772">
                <a:moveTo>
                  <a:pt x="3691" y="1772"/>
                </a:moveTo>
                <a:lnTo>
                  <a:pt x="2760" y="0"/>
                </a:lnTo>
                <a:lnTo>
                  <a:pt x="0" y="1772"/>
                </a:lnTo>
                <a:lnTo>
                  <a:pt x="3691" y="1772"/>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dirty="0">
              <a:latin typeface="+mn-ea"/>
            </a:endParaRPr>
          </a:p>
        </p:txBody>
      </p:sp>
      <p:sp>
        <p:nvSpPr>
          <p:cNvPr id="26" name="Freeform 22"/>
          <p:cNvSpPr/>
          <p:nvPr/>
        </p:nvSpPr>
        <p:spPr bwMode="auto">
          <a:xfrm>
            <a:off x="1483848" y="4190946"/>
            <a:ext cx="3088154" cy="961025"/>
          </a:xfrm>
          <a:custGeom>
            <a:avLst/>
            <a:gdLst>
              <a:gd name="T0" fmla="*/ 5700 w 5700"/>
              <a:gd name="T1" fmla="*/ 1772 h 1772"/>
              <a:gd name="T2" fmla="*/ 0 w 5700"/>
              <a:gd name="T3" fmla="*/ 0 h 1772"/>
              <a:gd name="T4" fmla="*/ 931 w 5700"/>
              <a:gd name="T5" fmla="*/ 1772 h 1772"/>
              <a:gd name="T6" fmla="*/ 5700 w 5700"/>
              <a:gd name="T7" fmla="*/ 1772 h 1772"/>
            </a:gdLst>
            <a:ahLst/>
            <a:cxnLst>
              <a:cxn ang="0">
                <a:pos x="T0" y="T1"/>
              </a:cxn>
              <a:cxn ang="0">
                <a:pos x="T2" y="T3"/>
              </a:cxn>
              <a:cxn ang="0">
                <a:pos x="T4" y="T5"/>
              </a:cxn>
              <a:cxn ang="0">
                <a:pos x="T6" y="T7"/>
              </a:cxn>
            </a:cxnLst>
            <a:rect l="0" t="0" r="r" b="b"/>
            <a:pathLst>
              <a:path w="5700" h="1772">
                <a:moveTo>
                  <a:pt x="5700" y="1772"/>
                </a:moveTo>
                <a:lnTo>
                  <a:pt x="0" y="0"/>
                </a:lnTo>
                <a:lnTo>
                  <a:pt x="931" y="1772"/>
                </a:lnTo>
                <a:lnTo>
                  <a:pt x="5700" y="1772"/>
                </a:lnTo>
                <a:close/>
              </a:path>
            </a:pathLst>
          </a:custGeom>
          <a:solidFill>
            <a:schemeClr val="accent2"/>
          </a:solidFill>
          <a:ln>
            <a:noFill/>
          </a:ln>
        </p:spPr>
        <p:txBody>
          <a:bodyPr vert="horz" wrap="square" lIns="91440" tIns="45720" rIns="91440" bIns="45720" numCol="1" anchor="t" anchorCtr="0" compatLnSpc="1"/>
          <a:lstStyle/>
          <a:p>
            <a:endParaRPr lang="en-US" dirty="0">
              <a:latin typeface="+mn-ea"/>
            </a:endParaRPr>
          </a:p>
        </p:txBody>
      </p:sp>
      <p:sp>
        <p:nvSpPr>
          <p:cNvPr id="27" name="Freeform 23"/>
          <p:cNvSpPr/>
          <p:nvPr/>
        </p:nvSpPr>
        <p:spPr bwMode="auto">
          <a:xfrm>
            <a:off x="3639594" y="1346029"/>
            <a:ext cx="4907659" cy="2294057"/>
          </a:xfrm>
          <a:custGeom>
            <a:avLst/>
            <a:gdLst>
              <a:gd name="T0" fmla="*/ 9059 w 9059"/>
              <a:gd name="T1" fmla="*/ 2878 h 4233"/>
              <a:gd name="T2" fmla="*/ 0 w 9059"/>
              <a:gd name="T3" fmla="*/ 0 h 4233"/>
              <a:gd name="T4" fmla="*/ 4614 w 9059"/>
              <a:gd name="T5" fmla="*/ 4233 h 4233"/>
              <a:gd name="T6" fmla="*/ 9059 w 9059"/>
              <a:gd name="T7" fmla="*/ 2878 h 4233"/>
            </a:gdLst>
            <a:ahLst/>
            <a:cxnLst>
              <a:cxn ang="0">
                <a:pos x="T0" y="T1"/>
              </a:cxn>
              <a:cxn ang="0">
                <a:pos x="T2" y="T3"/>
              </a:cxn>
              <a:cxn ang="0">
                <a:pos x="T4" y="T5"/>
              </a:cxn>
              <a:cxn ang="0">
                <a:pos x="T6" y="T7"/>
              </a:cxn>
            </a:cxnLst>
            <a:rect l="0" t="0" r="r" b="b"/>
            <a:pathLst>
              <a:path w="9059" h="4233">
                <a:moveTo>
                  <a:pt x="9059" y="2878"/>
                </a:moveTo>
                <a:lnTo>
                  <a:pt x="0" y="0"/>
                </a:lnTo>
                <a:lnTo>
                  <a:pt x="4614" y="4233"/>
                </a:lnTo>
                <a:lnTo>
                  <a:pt x="9059" y="2878"/>
                </a:lnTo>
                <a:close/>
              </a:path>
            </a:pathLst>
          </a:custGeom>
          <a:solidFill>
            <a:schemeClr val="accent6"/>
          </a:solidFill>
          <a:ln>
            <a:noFill/>
          </a:ln>
        </p:spPr>
        <p:txBody>
          <a:bodyPr vert="horz" wrap="square" lIns="91440" tIns="45720" rIns="91440" bIns="45720" numCol="1" anchor="t" anchorCtr="0" compatLnSpc="1"/>
          <a:lstStyle/>
          <a:p>
            <a:endParaRPr lang="en-US" dirty="0">
              <a:latin typeface="+mn-ea"/>
            </a:endParaRPr>
          </a:p>
        </p:txBody>
      </p:sp>
      <p:sp>
        <p:nvSpPr>
          <p:cNvPr id="28" name="Freeform 24"/>
          <p:cNvSpPr/>
          <p:nvPr/>
        </p:nvSpPr>
        <p:spPr bwMode="auto">
          <a:xfrm>
            <a:off x="3227045" y="1346029"/>
            <a:ext cx="2911688" cy="2294057"/>
          </a:xfrm>
          <a:custGeom>
            <a:avLst/>
            <a:gdLst>
              <a:gd name="T0" fmla="*/ 5377 w 5377"/>
              <a:gd name="T1" fmla="*/ 4233 h 4233"/>
              <a:gd name="T2" fmla="*/ 763 w 5377"/>
              <a:gd name="T3" fmla="*/ 0 h 4233"/>
              <a:gd name="T4" fmla="*/ 0 w 5377"/>
              <a:gd name="T5" fmla="*/ 2730 h 4233"/>
              <a:gd name="T6" fmla="*/ 5377 w 5377"/>
              <a:gd name="T7" fmla="*/ 4233 h 4233"/>
            </a:gdLst>
            <a:ahLst/>
            <a:cxnLst>
              <a:cxn ang="0">
                <a:pos x="T0" y="T1"/>
              </a:cxn>
              <a:cxn ang="0">
                <a:pos x="T2" y="T3"/>
              </a:cxn>
              <a:cxn ang="0">
                <a:pos x="T4" y="T5"/>
              </a:cxn>
              <a:cxn ang="0">
                <a:pos x="T6" y="T7"/>
              </a:cxn>
            </a:cxnLst>
            <a:rect l="0" t="0" r="r" b="b"/>
            <a:pathLst>
              <a:path w="5377" h="4233">
                <a:moveTo>
                  <a:pt x="5377" y="4233"/>
                </a:moveTo>
                <a:lnTo>
                  <a:pt x="763" y="0"/>
                </a:lnTo>
                <a:lnTo>
                  <a:pt x="0" y="2730"/>
                </a:lnTo>
                <a:lnTo>
                  <a:pt x="5377" y="4233"/>
                </a:lnTo>
                <a:close/>
              </a:path>
            </a:pathLst>
          </a:custGeom>
          <a:solidFill>
            <a:schemeClr val="accent4"/>
          </a:solidFill>
          <a:ln>
            <a:noFill/>
          </a:ln>
        </p:spPr>
        <p:txBody>
          <a:bodyPr vert="horz" wrap="square" lIns="91440" tIns="45720" rIns="91440" bIns="45720" numCol="1" anchor="t" anchorCtr="0" compatLnSpc="1"/>
          <a:lstStyle/>
          <a:p>
            <a:endParaRPr lang="en-US" dirty="0">
              <a:latin typeface="+mn-ea"/>
            </a:endParaRPr>
          </a:p>
        </p:txBody>
      </p:sp>
      <p:sp>
        <p:nvSpPr>
          <p:cNvPr id="29" name="Freeform 25"/>
          <p:cNvSpPr/>
          <p:nvPr/>
        </p:nvSpPr>
        <p:spPr bwMode="auto">
          <a:xfrm>
            <a:off x="3203198" y="2824527"/>
            <a:ext cx="2935535" cy="2327442"/>
          </a:xfrm>
          <a:custGeom>
            <a:avLst/>
            <a:gdLst>
              <a:gd name="T0" fmla="*/ 5418 w 5418"/>
              <a:gd name="T1" fmla="*/ 1503 h 4291"/>
              <a:gd name="T2" fmla="*/ 41 w 5418"/>
              <a:gd name="T3" fmla="*/ 0 h 4291"/>
              <a:gd name="T4" fmla="*/ 0 w 5418"/>
              <a:gd name="T5" fmla="*/ 148 h 4291"/>
              <a:gd name="T6" fmla="*/ 2525 w 5418"/>
              <a:gd name="T7" fmla="*/ 4291 h 4291"/>
              <a:gd name="T8" fmla="*/ 5418 w 5418"/>
              <a:gd name="T9" fmla="*/ 1503 h 4291"/>
            </a:gdLst>
            <a:ahLst/>
            <a:cxnLst>
              <a:cxn ang="0">
                <a:pos x="T0" y="T1"/>
              </a:cxn>
              <a:cxn ang="0">
                <a:pos x="T2" y="T3"/>
              </a:cxn>
              <a:cxn ang="0">
                <a:pos x="T4" y="T5"/>
              </a:cxn>
              <a:cxn ang="0">
                <a:pos x="T6" y="T7"/>
              </a:cxn>
              <a:cxn ang="0">
                <a:pos x="T8" y="T9"/>
              </a:cxn>
            </a:cxnLst>
            <a:rect l="0" t="0" r="r" b="b"/>
            <a:pathLst>
              <a:path w="5418" h="4291">
                <a:moveTo>
                  <a:pt x="5418" y="1503"/>
                </a:moveTo>
                <a:lnTo>
                  <a:pt x="41" y="0"/>
                </a:lnTo>
                <a:lnTo>
                  <a:pt x="0" y="148"/>
                </a:lnTo>
                <a:lnTo>
                  <a:pt x="2525" y="4291"/>
                </a:lnTo>
                <a:lnTo>
                  <a:pt x="5418" y="1503"/>
                </a:ln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dirty="0">
              <a:latin typeface="+mn-ea"/>
            </a:endParaRPr>
          </a:p>
        </p:txBody>
      </p:sp>
      <p:sp>
        <p:nvSpPr>
          <p:cNvPr id="30" name="Freeform 26"/>
          <p:cNvSpPr/>
          <p:nvPr/>
        </p:nvSpPr>
        <p:spPr bwMode="auto">
          <a:xfrm>
            <a:off x="8547253" y="1665575"/>
            <a:ext cx="608093" cy="3486394"/>
          </a:xfrm>
          <a:custGeom>
            <a:avLst/>
            <a:gdLst>
              <a:gd name="T0" fmla="*/ 1121 w 1121"/>
              <a:gd name="T1" fmla="*/ 6429 h 6429"/>
              <a:gd name="T2" fmla="*/ 1121 w 1121"/>
              <a:gd name="T3" fmla="*/ 0 h 6429"/>
              <a:gd name="T4" fmla="*/ 0 w 1121"/>
              <a:gd name="T5" fmla="*/ 2286 h 6429"/>
              <a:gd name="T6" fmla="*/ 1121 w 1121"/>
              <a:gd name="T7" fmla="*/ 6429 h 6429"/>
            </a:gdLst>
            <a:ahLst/>
            <a:cxnLst>
              <a:cxn ang="0">
                <a:pos x="T0" y="T1"/>
              </a:cxn>
              <a:cxn ang="0">
                <a:pos x="T2" y="T3"/>
              </a:cxn>
              <a:cxn ang="0">
                <a:pos x="T4" y="T5"/>
              </a:cxn>
              <a:cxn ang="0">
                <a:pos x="T6" y="T7"/>
              </a:cxn>
            </a:cxnLst>
            <a:rect l="0" t="0" r="r" b="b"/>
            <a:pathLst>
              <a:path w="1121" h="6429">
                <a:moveTo>
                  <a:pt x="1121" y="6429"/>
                </a:moveTo>
                <a:lnTo>
                  <a:pt x="1121" y="0"/>
                </a:lnTo>
                <a:lnTo>
                  <a:pt x="0" y="2286"/>
                </a:lnTo>
                <a:lnTo>
                  <a:pt x="1121" y="6429"/>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en-US" dirty="0">
              <a:latin typeface="+mn-ea"/>
            </a:endParaRPr>
          </a:p>
        </p:txBody>
      </p:sp>
      <p:sp>
        <p:nvSpPr>
          <p:cNvPr id="31" name="平行四边形 30"/>
          <p:cNvSpPr/>
          <p:nvPr/>
        </p:nvSpPr>
        <p:spPr>
          <a:xfrm flipH="1">
            <a:off x="4050506" y="0"/>
            <a:ext cx="4655132" cy="5143500"/>
          </a:xfrm>
          <a:prstGeom prst="parallelogram">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4" name="文本框 33"/>
          <p:cNvSpPr txBox="1"/>
          <p:nvPr/>
        </p:nvSpPr>
        <p:spPr>
          <a:xfrm>
            <a:off x="4795287" y="2513699"/>
            <a:ext cx="2989320" cy="283845"/>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1400" dirty="0" smtClean="0">
                <a:solidFill>
                  <a:srgbClr val="FFC000"/>
                </a:solidFill>
                <a:latin typeface="微软雅黑" panose="020B0503020204020204" pitchFamily="34" charset="-122"/>
                <a:ea typeface="微软雅黑" panose="020B0503020204020204" pitchFamily="34" charset="-122"/>
              </a:rPr>
              <a:t>项 </a:t>
            </a:r>
            <a:r>
              <a:rPr lang="en-US" altLang="zh-CN" sz="1400" dirty="0" smtClean="0">
                <a:solidFill>
                  <a:srgbClr val="FFC000"/>
                </a:solidFill>
                <a:latin typeface="微软雅黑" panose="020B0503020204020204" pitchFamily="34" charset="-122"/>
                <a:ea typeface="微软雅黑" panose="020B0503020204020204" pitchFamily="34" charset="-122"/>
              </a:rPr>
              <a:t>· </a:t>
            </a:r>
            <a:r>
              <a:rPr lang="zh-CN" altLang="en-US" sz="1400" dirty="0" smtClean="0">
                <a:solidFill>
                  <a:srgbClr val="FFC000"/>
                </a:solidFill>
                <a:latin typeface="微软雅黑" panose="020B0503020204020204" pitchFamily="34" charset="-122"/>
                <a:ea typeface="微软雅黑" panose="020B0503020204020204" pitchFamily="34" charset="-122"/>
                <a:sym typeface="+mn-ea"/>
              </a:rPr>
              <a:t>目</a:t>
            </a:r>
            <a:r>
              <a:rPr lang="zh-CN" altLang="en-US" sz="1400" dirty="0" smtClean="0">
                <a:solidFill>
                  <a:srgbClr val="FFC000"/>
                </a:solidFill>
                <a:latin typeface="微软雅黑" panose="020B0503020204020204" pitchFamily="34" charset="-122"/>
                <a:ea typeface="微软雅黑" panose="020B0503020204020204" pitchFamily="34" charset="-122"/>
              </a:rPr>
              <a:t> </a:t>
            </a:r>
            <a:r>
              <a:rPr lang="en-US" altLang="zh-CN" sz="1400" dirty="0" smtClean="0">
                <a:solidFill>
                  <a:srgbClr val="FFC000"/>
                </a:solidFill>
                <a:latin typeface="微软雅黑" panose="020B0503020204020204" pitchFamily="34" charset="-122"/>
                <a:ea typeface="微软雅黑" panose="020B0503020204020204" pitchFamily="34" charset="-122"/>
              </a:rPr>
              <a:t>· </a:t>
            </a:r>
            <a:r>
              <a:rPr lang="zh-CN" altLang="en-US" sz="1400" dirty="0" smtClean="0">
                <a:solidFill>
                  <a:srgbClr val="FFC000"/>
                </a:solidFill>
                <a:latin typeface="微软雅黑" panose="020B0503020204020204" pitchFamily="34" charset="-122"/>
                <a:ea typeface="微软雅黑" panose="020B0503020204020204" pitchFamily="34" charset="-122"/>
              </a:rPr>
              <a:t>展</a:t>
            </a:r>
            <a:r>
              <a:rPr lang="zh-CN" altLang="en-US" sz="1400" dirty="0" smtClean="0">
                <a:solidFill>
                  <a:srgbClr val="FFC000"/>
                </a:solidFill>
                <a:latin typeface="微软雅黑" panose="020B0503020204020204" pitchFamily="34" charset="-122"/>
                <a:ea typeface="微软雅黑" panose="020B0503020204020204" pitchFamily="34" charset="-122"/>
                <a:sym typeface="+mn-ea"/>
              </a:rPr>
              <a:t> </a:t>
            </a:r>
            <a:r>
              <a:rPr lang="en-US" altLang="zh-CN" sz="1400" dirty="0" smtClean="0">
                <a:solidFill>
                  <a:srgbClr val="FFC000"/>
                </a:solidFill>
                <a:latin typeface="微软雅黑" panose="020B0503020204020204" pitchFamily="34" charset="-122"/>
                <a:ea typeface="微软雅黑" panose="020B0503020204020204" pitchFamily="34" charset="-122"/>
                <a:sym typeface="+mn-ea"/>
              </a:rPr>
              <a:t>· </a:t>
            </a:r>
            <a:r>
              <a:rPr lang="zh-CN" altLang="en-US" sz="1400" dirty="0" smtClean="0">
                <a:solidFill>
                  <a:srgbClr val="FFC000"/>
                </a:solidFill>
                <a:latin typeface="微软雅黑" panose="020B0503020204020204" pitchFamily="34" charset="-122"/>
                <a:ea typeface="微软雅黑" panose="020B0503020204020204" pitchFamily="34" charset="-122"/>
              </a:rPr>
              <a:t>示</a:t>
            </a:r>
            <a:endParaRPr lang="zh-CN" altLang="en-US" sz="1400" dirty="0" smtClean="0">
              <a:solidFill>
                <a:srgbClr val="FFC000"/>
              </a:solidFill>
              <a:latin typeface="微软雅黑" panose="020B0503020204020204" pitchFamily="34" charset="-122"/>
              <a:ea typeface="微软雅黑" panose="020B0503020204020204" pitchFamily="34" charset="-122"/>
            </a:endParaRPr>
          </a:p>
        </p:txBody>
      </p:sp>
      <p:sp>
        <p:nvSpPr>
          <p:cNvPr id="3" name="文本框 4"/>
          <p:cNvSpPr txBox="1"/>
          <p:nvPr/>
        </p:nvSpPr>
        <p:spPr>
          <a:xfrm>
            <a:off x="4474845" y="1601470"/>
            <a:ext cx="3877945" cy="760730"/>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500" b="1" dirty="0">
                <a:solidFill>
                  <a:schemeClr val="bg1"/>
                </a:solidFill>
                <a:latin typeface="微软雅黑" panose="020B0503020204020204" pitchFamily="34" charset="-122"/>
                <a:ea typeface="微软雅黑" panose="020B0503020204020204" pitchFamily="34" charset="-122"/>
              </a:rPr>
              <a:t>wonderland</a:t>
            </a:r>
            <a:endParaRPr lang="en-US" altLang="zh-CN" sz="45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par>
                          <p:cTn id="56" fill="hold">
                            <p:stCondLst>
                              <p:cond delay="2000"/>
                            </p:stCondLst>
                            <p:childTnLst>
                              <p:par>
                                <p:cTn id="57" presetID="10" presetClass="entr" presetSubtype="0" fill="hold" grpId="0"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childTnLst>
                          </p:cTn>
                        </p:par>
                        <p:par>
                          <p:cTn id="66" fill="hold">
                            <p:stCondLst>
                              <p:cond delay="2500"/>
                            </p:stCondLst>
                            <p:childTnLst>
                              <p:par>
                                <p:cTn id="67" presetID="10" presetClass="entr" presetSubtype="0"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wipe(up)">
                                      <p:cBhvr>
                                        <p:cTn id="78" dur="750"/>
                                        <p:tgtEl>
                                          <p:spTgt spid="31"/>
                                        </p:tgtEl>
                                      </p:cBhvr>
                                    </p:animEffect>
                                  </p:childTnLst>
                                </p:cTn>
                              </p:par>
                            </p:childTnLst>
                          </p:cTn>
                        </p:par>
                        <p:par>
                          <p:cTn id="79" fill="hold">
                            <p:stCondLst>
                              <p:cond delay="3000"/>
                            </p:stCondLst>
                            <p:childTnLst>
                              <p:par>
                                <p:cTn id="80" presetID="41" presetClass="entr" presetSubtype="0" fill="hold" grpId="0" nodeType="afterEffect">
                                  <p:stCondLst>
                                    <p:cond delay="0"/>
                                  </p:stCondLst>
                                  <p:iterate type="lt">
                                    <p:tmPct val="10000"/>
                                  </p:iterate>
                                  <p:childTnLst>
                                    <p:set>
                                      <p:cBhvr>
                                        <p:cTn id="81" dur="1" fill="hold">
                                          <p:stCondLst>
                                            <p:cond delay="0"/>
                                          </p:stCondLst>
                                        </p:cTn>
                                        <p:tgtEl>
                                          <p:spTgt spid="3"/>
                                        </p:tgtEl>
                                        <p:attrNameLst>
                                          <p:attrName>style.visibility</p:attrName>
                                        </p:attrNameLst>
                                      </p:cBhvr>
                                      <p:to>
                                        <p:strVal val="visible"/>
                                      </p:to>
                                    </p:set>
                                    <p:anim calcmode="lin" valueType="num">
                                      <p:cBhvr>
                                        <p:cTn id="82" dur="10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3" dur="1000" fill="hold"/>
                                        <p:tgtEl>
                                          <p:spTgt spid="3"/>
                                        </p:tgtEl>
                                        <p:attrNameLst>
                                          <p:attrName>ppt_y</p:attrName>
                                        </p:attrNameLst>
                                      </p:cBhvr>
                                      <p:tavLst>
                                        <p:tav tm="0">
                                          <p:val>
                                            <p:strVal val="#ppt_y"/>
                                          </p:val>
                                        </p:tav>
                                        <p:tav tm="100000">
                                          <p:val>
                                            <p:strVal val="#ppt_y"/>
                                          </p:val>
                                        </p:tav>
                                      </p:tavLst>
                                    </p:anim>
                                    <p:anim calcmode="lin" valueType="num">
                                      <p:cBhvr>
                                        <p:cTn id="84" dur="10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85" dur="10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86" dur="1000" tmFilter="0,0; .5, 1; 1, 1"/>
                                        <p:tgtEl>
                                          <p:spTgt spid="3"/>
                                        </p:tgtEl>
                                      </p:cBhvr>
                                    </p:animEffect>
                                  </p:childTnLst>
                                </p:cTn>
                              </p:par>
                            </p:childTnLst>
                          </p:cTn>
                        </p:par>
                        <p:par>
                          <p:cTn id="87" fill="hold">
                            <p:stCondLst>
                              <p:cond delay="5150"/>
                            </p:stCondLst>
                            <p:childTnLst>
                              <p:par>
                                <p:cTn id="88" presetID="42" presetClass="entr" presetSubtype="0" fill="hold" grpId="0" nodeType="after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anim calcmode="lin" valueType="num">
                                      <p:cBhvr>
                                        <p:cTn id="91" dur="500" fill="hold"/>
                                        <p:tgtEl>
                                          <p:spTgt spid="34"/>
                                        </p:tgtEl>
                                        <p:attrNameLst>
                                          <p:attrName>ppt_x</p:attrName>
                                        </p:attrNameLst>
                                      </p:cBhvr>
                                      <p:tavLst>
                                        <p:tav tm="0">
                                          <p:val>
                                            <p:strVal val="#ppt_x"/>
                                          </p:val>
                                        </p:tav>
                                        <p:tav tm="100000">
                                          <p:val>
                                            <p:strVal val="#ppt_x"/>
                                          </p:val>
                                        </p:tav>
                                      </p:tavLst>
                                    </p:anim>
                                    <p:anim calcmode="lin" valueType="num">
                                      <p:cBhvr>
                                        <p:cTn id="92" dur="5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4"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725170" y="666750"/>
            <a:ext cx="3618230" cy="398780"/>
          </a:xfrm>
          <a:prstGeom prst="rect">
            <a:avLst/>
          </a:prstGeom>
          <a:noFill/>
        </p:spPr>
        <p:txBody>
          <a:bodyPr wrap="square" rtlCol="0">
            <a:spAutoFit/>
          </a:bodyPr>
          <a:lstStyle/>
          <a:p>
            <a:pPr algn="r" fontAlgn="base"/>
            <a:r>
              <a:rPr lang="zh-CN" altLang="en-US" sz="2000" b="1" dirty="0" smtClean="0">
                <a:solidFill>
                  <a:schemeClr val="accent4"/>
                </a:solidFill>
                <a:latin typeface="+mn-ea"/>
              </a:rPr>
              <a:t>刚刚入门</a:t>
            </a:r>
            <a:r>
              <a:rPr lang="en-US" altLang="zh-CN" sz="2000" b="1" dirty="0" smtClean="0">
                <a:solidFill>
                  <a:schemeClr val="accent4"/>
                </a:solidFill>
                <a:latin typeface="+mn-ea"/>
              </a:rPr>
              <a:t>,</a:t>
            </a:r>
            <a:r>
              <a:rPr lang="zh-CN" altLang="en-US" sz="2000" b="1" dirty="0" smtClean="0">
                <a:solidFill>
                  <a:schemeClr val="accent4"/>
                </a:solidFill>
                <a:latin typeface="+mn-ea"/>
              </a:rPr>
              <a:t>无缘前辈经验</a:t>
            </a:r>
            <a:endParaRPr lang="en-US" altLang="zh-CN" sz="2000" b="1" dirty="0" smtClean="0">
              <a:solidFill>
                <a:schemeClr val="accent4"/>
              </a:solidFill>
              <a:latin typeface="+mn-ea"/>
            </a:endParaRPr>
          </a:p>
        </p:txBody>
      </p:sp>
      <p:sp>
        <p:nvSpPr>
          <p:cNvPr id="71" name="TextBox 70"/>
          <p:cNvSpPr txBox="1"/>
          <p:nvPr/>
        </p:nvSpPr>
        <p:spPr>
          <a:xfrm>
            <a:off x="4900295" y="666750"/>
            <a:ext cx="3526155" cy="398780"/>
          </a:xfrm>
          <a:prstGeom prst="rect">
            <a:avLst/>
          </a:prstGeom>
          <a:noFill/>
        </p:spPr>
        <p:txBody>
          <a:bodyPr wrap="square" rtlCol="0">
            <a:spAutoFit/>
          </a:bodyPr>
          <a:lstStyle/>
          <a:p>
            <a:pPr fontAlgn="base"/>
            <a:r>
              <a:rPr lang="zh-CN" altLang="en-US" sz="2000" b="1" dirty="0" smtClean="0">
                <a:solidFill>
                  <a:schemeClr val="accent5"/>
                </a:solidFill>
                <a:latin typeface="+mn-ea"/>
              </a:rPr>
              <a:t>入门不久</a:t>
            </a:r>
            <a:r>
              <a:rPr lang="en-US" altLang="zh-CN" sz="2000" b="1" dirty="0" smtClean="0">
                <a:solidFill>
                  <a:schemeClr val="accent5"/>
                </a:solidFill>
                <a:latin typeface="+mn-ea"/>
              </a:rPr>
              <a:t>,</a:t>
            </a:r>
            <a:r>
              <a:rPr lang="zh-CN" altLang="en-US" sz="2000" b="1" dirty="0" smtClean="0">
                <a:solidFill>
                  <a:schemeClr val="accent5"/>
                </a:solidFill>
                <a:latin typeface="+mn-ea"/>
              </a:rPr>
              <a:t>学习效率极低</a:t>
            </a:r>
            <a:endParaRPr lang="zh-CN" altLang="en-US" sz="2000" b="1" dirty="0" smtClean="0">
              <a:solidFill>
                <a:schemeClr val="accent5"/>
              </a:solidFill>
              <a:latin typeface="+mn-ea"/>
            </a:endParaRPr>
          </a:p>
        </p:txBody>
      </p:sp>
      <p:cxnSp>
        <p:nvCxnSpPr>
          <p:cNvPr id="24" name="Straight Connector 23"/>
          <p:cNvCxnSpPr>
            <a:stCxn id="12" idx="0"/>
            <a:endCxn id="86" idx="4"/>
          </p:cNvCxnSpPr>
          <p:nvPr/>
        </p:nvCxnSpPr>
        <p:spPr>
          <a:xfrm flipV="1">
            <a:off x="4612482" y="827088"/>
            <a:ext cx="0" cy="13636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16" idx="0"/>
            <a:endCxn id="12" idx="4"/>
          </p:cNvCxnSpPr>
          <p:nvPr/>
        </p:nvCxnSpPr>
        <p:spPr>
          <a:xfrm flipV="1">
            <a:off x="4612482" y="2274889"/>
            <a:ext cx="0" cy="12874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16" idx="4"/>
          </p:cNvCxnSpPr>
          <p:nvPr/>
        </p:nvCxnSpPr>
        <p:spPr>
          <a:xfrm flipV="1">
            <a:off x="4612482" y="3646489"/>
            <a:ext cx="0" cy="15636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6" name="Oval 5"/>
          <p:cNvSpPr>
            <a:spLocks noChangeArrowheads="1"/>
          </p:cNvSpPr>
          <p:nvPr/>
        </p:nvSpPr>
        <p:spPr bwMode="auto">
          <a:xfrm>
            <a:off x="4570413" y="742951"/>
            <a:ext cx="84138" cy="84138"/>
          </a:xfrm>
          <a:prstGeom prst="ellipse">
            <a:avLst/>
          </a:prstGeom>
          <a:solidFill>
            <a:schemeClr val="accent4"/>
          </a:solidFill>
          <a:ln>
            <a:noFill/>
          </a:ln>
        </p:spPr>
        <p:txBody>
          <a:bodyPr vert="horz" wrap="square" lIns="91440" tIns="45720" rIns="91440" bIns="45720" numCol="1" anchor="t" anchorCtr="0" compatLnSpc="1"/>
          <a:lstStyle/>
          <a:p>
            <a:endParaRPr lang="en-US">
              <a:solidFill>
                <a:schemeClr val="accent4"/>
              </a:solidFill>
              <a:latin typeface="+mn-ea"/>
            </a:endParaRPr>
          </a:p>
        </p:txBody>
      </p:sp>
      <p:sp>
        <p:nvSpPr>
          <p:cNvPr id="12" name="Oval 5"/>
          <p:cNvSpPr>
            <a:spLocks noChangeArrowheads="1"/>
          </p:cNvSpPr>
          <p:nvPr/>
        </p:nvSpPr>
        <p:spPr bwMode="auto">
          <a:xfrm>
            <a:off x="4570413" y="2190751"/>
            <a:ext cx="84138" cy="84138"/>
          </a:xfrm>
          <a:prstGeom prst="ellipse">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16" name="Oval 6"/>
          <p:cNvSpPr>
            <a:spLocks noChangeArrowheads="1"/>
          </p:cNvSpPr>
          <p:nvPr/>
        </p:nvSpPr>
        <p:spPr bwMode="auto">
          <a:xfrm>
            <a:off x="4570413" y="3562351"/>
            <a:ext cx="84138" cy="84138"/>
          </a:xfrm>
          <a:prstGeom prst="ellipse">
            <a:avLst/>
          </a:prstGeom>
          <a:solidFill>
            <a:schemeClr val="accent6"/>
          </a:solidFill>
          <a:ln>
            <a:noFill/>
          </a:ln>
        </p:spPr>
        <p:txBody>
          <a:bodyPr vert="horz" wrap="square" lIns="91440" tIns="45720" rIns="91440" bIns="45720" numCol="1" anchor="t" anchorCtr="0" compatLnSpc="1"/>
          <a:lstStyle/>
          <a:p>
            <a:endParaRPr lang="en-US">
              <a:latin typeface="+mn-ea"/>
            </a:endParaRPr>
          </a:p>
        </p:txBody>
      </p:sp>
      <p:cxnSp>
        <p:nvCxnSpPr>
          <p:cNvPr id="34" name="Straight Connector 33"/>
          <p:cNvCxnSpPr>
            <a:stCxn id="86" idx="0"/>
          </p:cNvCxnSpPr>
          <p:nvPr/>
        </p:nvCxnSpPr>
        <p:spPr>
          <a:xfrm flipV="1">
            <a:off x="4612482" y="-380999"/>
            <a:ext cx="0" cy="11239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725170" y="2066290"/>
            <a:ext cx="3618230" cy="368300"/>
          </a:xfrm>
          <a:prstGeom prst="rect">
            <a:avLst/>
          </a:prstGeom>
          <a:noFill/>
        </p:spPr>
        <p:txBody>
          <a:bodyPr wrap="square" rtlCol="0">
            <a:spAutoFit/>
          </a:bodyPr>
          <a:lstStyle/>
          <a:p>
            <a:pPr algn="r" fontAlgn="base"/>
            <a:r>
              <a:rPr lang="zh-CN" altLang="en-US" b="1" dirty="0" smtClean="0">
                <a:solidFill>
                  <a:schemeClr val="accent6"/>
                </a:solidFill>
                <a:latin typeface="+mn-ea"/>
              </a:rPr>
              <a:t>个人训练</a:t>
            </a:r>
            <a:r>
              <a:rPr lang="en-US" altLang="zh-CN" b="1" dirty="0" smtClean="0">
                <a:solidFill>
                  <a:schemeClr val="accent6"/>
                </a:solidFill>
                <a:latin typeface="+mn-ea"/>
              </a:rPr>
              <a:t>,</a:t>
            </a:r>
            <a:r>
              <a:rPr lang="zh-CN" altLang="en-US" b="1" dirty="0" smtClean="0">
                <a:solidFill>
                  <a:schemeClr val="accent6"/>
                </a:solidFill>
                <a:latin typeface="+mn-ea"/>
              </a:rPr>
              <a:t>不知做何题</a:t>
            </a:r>
            <a:endParaRPr lang="zh-CN" altLang="en-US" b="1" dirty="0" smtClean="0">
              <a:solidFill>
                <a:schemeClr val="accent6"/>
              </a:solidFill>
              <a:latin typeface="+mn-ea"/>
            </a:endParaRPr>
          </a:p>
        </p:txBody>
      </p:sp>
      <p:sp>
        <p:nvSpPr>
          <p:cNvPr id="2" name="TextBox 67"/>
          <p:cNvSpPr txBox="1"/>
          <p:nvPr/>
        </p:nvSpPr>
        <p:spPr>
          <a:xfrm>
            <a:off x="4862830" y="1998345"/>
            <a:ext cx="2799715" cy="398780"/>
          </a:xfrm>
          <a:prstGeom prst="rect">
            <a:avLst/>
          </a:prstGeom>
          <a:noFill/>
        </p:spPr>
        <p:txBody>
          <a:bodyPr wrap="square" rtlCol="0">
            <a:spAutoFit/>
          </a:bodyPr>
          <a:p>
            <a:pPr algn="r" fontAlgn="base"/>
            <a:r>
              <a:rPr lang="zh-CN" altLang="en-US" sz="2000" b="1" dirty="0" smtClean="0">
                <a:solidFill>
                  <a:schemeClr val="accent4"/>
                </a:solidFill>
                <a:latin typeface="+mn-ea"/>
                <a:sym typeface="+mn-ea"/>
              </a:rPr>
              <a:t>开始组队,不知他人深浅</a:t>
            </a:r>
            <a:endParaRPr lang="en-US" altLang="zh-CN" sz="2000" b="1" dirty="0" smtClean="0">
              <a:solidFill>
                <a:schemeClr val="accent4"/>
              </a:solidFill>
              <a:latin typeface="+mn-ea"/>
            </a:endParaRPr>
          </a:p>
        </p:txBody>
      </p:sp>
      <p:sp>
        <p:nvSpPr>
          <p:cNvPr id="6" name="TextBox 70"/>
          <p:cNvSpPr txBox="1"/>
          <p:nvPr/>
        </p:nvSpPr>
        <p:spPr>
          <a:xfrm>
            <a:off x="1405890" y="3255010"/>
            <a:ext cx="2815590" cy="398780"/>
          </a:xfrm>
          <a:prstGeom prst="rect">
            <a:avLst/>
          </a:prstGeom>
          <a:noFill/>
        </p:spPr>
        <p:txBody>
          <a:bodyPr wrap="square" rtlCol="0">
            <a:spAutoFit/>
          </a:bodyPr>
          <a:p>
            <a:pPr fontAlgn="base"/>
            <a:r>
              <a:rPr lang="zh-CN" altLang="en-US" sz="2000" b="1" dirty="0" smtClean="0">
                <a:solidFill>
                  <a:schemeClr val="accent5"/>
                </a:solidFill>
                <a:latin typeface="+mn-ea"/>
              </a:rPr>
              <a:t>组队训练</a:t>
            </a:r>
            <a:r>
              <a:rPr lang="en-US" altLang="zh-CN" sz="2000" b="1" dirty="0" smtClean="0">
                <a:solidFill>
                  <a:schemeClr val="accent5"/>
                </a:solidFill>
                <a:latin typeface="+mn-ea"/>
              </a:rPr>
              <a:t>,</a:t>
            </a:r>
            <a:r>
              <a:rPr lang="zh-CN" altLang="en-US" sz="2000" b="1" dirty="0" smtClean="0">
                <a:solidFill>
                  <a:schemeClr val="accent5"/>
                </a:solidFill>
                <a:latin typeface="+mn-ea"/>
              </a:rPr>
              <a:t>不知从何找题</a:t>
            </a:r>
            <a:endParaRPr lang="zh-CN" altLang="en-US" sz="2000" b="1" dirty="0" smtClean="0">
              <a:solidFill>
                <a:schemeClr val="accent5"/>
              </a:solidFill>
              <a:latin typeface="+mn-ea"/>
            </a:endParaRPr>
          </a:p>
        </p:txBody>
      </p:sp>
      <p:sp>
        <p:nvSpPr>
          <p:cNvPr id="9" name="TextBox 78"/>
          <p:cNvSpPr txBox="1"/>
          <p:nvPr/>
        </p:nvSpPr>
        <p:spPr>
          <a:xfrm>
            <a:off x="4862830" y="3255010"/>
            <a:ext cx="2845435" cy="645160"/>
          </a:xfrm>
          <a:prstGeom prst="rect">
            <a:avLst/>
          </a:prstGeom>
          <a:noFill/>
        </p:spPr>
        <p:txBody>
          <a:bodyPr wrap="square" rtlCol="0">
            <a:spAutoFit/>
          </a:bodyPr>
          <a:p>
            <a:pPr algn="r" fontAlgn="base"/>
            <a:r>
              <a:rPr lang="zh-CN" altLang="en-US" b="1" dirty="0" smtClean="0">
                <a:solidFill>
                  <a:schemeClr val="accent6"/>
                </a:solidFill>
                <a:latin typeface="+mn-ea"/>
                <a:sym typeface="+mn-ea"/>
              </a:rPr>
              <a:t>开始集训，补题效率极低</a:t>
            </a:r>
            <a:endParaRPr lang="zh-CN" altLang="en-US" b="1" dirty="0" smtClean="0">
              <a:solidFill>
                <a:schemeClr val="accent5"/>
              </a:solidFill>
              <a:latin typeface="+mn-ea"/>
            </a:endParaRPr>
          </a:p>
          <a:p>
            <a:pPr algn="r" fontAlgn="base"/>
            <a:endParaRPr lang="zh-CN" altLang="en-US" b="1" dirty="0" smtClean="0">
              <a:solidFill>
                <a:schemeClr val="accent6"/>
              </a:solidFill>
              <a:latin typeface="+mn-ea"/>
            </a:endParaRPr>
          </a:p>
        </p:txBody>
      </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left)">
                                      <p:cBhvr>
                                        <p:cTn id="11" dur="2000"/>
                                        <p:tgtEl>
                                          <p:spTgt spid="68"/>
                                        </p:tgtEl>
                                      </p:cBhvr>
                                    </p:animEffect>
                                  </p:childTnLst>
                                </p:cTn>
                              </p:par>
                            </p:childTnLst>
                          </p:cTn>
                        </p:par>
                        <p:par>
                          <p:cTn id="12" fill="hold">
                            <p:stCondLst>
                              <p:cond delay="2500"/>
                            </p:stCondLst>
                            <p:childTnLst>
                              <p:par>
                                <p:cTn id="13" presetID="22" presetClass="entr" presetSubtype="1" fill="hold" grpId="0"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up)">
                                      <p:cBhvr>
                                        <p:cTn id="15" dur="500"/>
                                        <p:tgtEl>
                                          <p:spTgt spid="86"/>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wipe(left)">
                                      <p:cBhvr>
                                        <p:cTn id="19" dur="2000"/>
                                        <p:tgtEl>
                                          <p:spTgt spid="71"/>
                                        </p:tgtEl>
                                      </p:cBhvr>
                                    </p:animEffect>
                                  </p:childTnLst>
                                </p:cTn>
                              </p:par>
                            </p:childTnLst>
                          </p:cTn>
                        </p:par>
                        <p:par>
                          <p:cTn id="20" fill="hold">
                            <p:stCondLst>
                              <p:cond delay="5000"/>
                            </p:stCondLst>
                            <p:childTnLst>
                              <p:par>
                                <p:cTn id="21" presetID="22" presetClass="entr" presetSubtype="1"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up)">
                                      <p:cBhvr>
                                        <p:cTn id="23" dur="500"/>
                                        <p:tgtEl>
                                          <p:spTgt spid="24"/>
                                        </p:tgtEl>
                                      </p:cBhvr>
                                    </p:animEffect>
                                  </p:childTnLst>
                                </p:cTn>
                              </p:par>
                            </p:childTnLst>
                          </p:cTn>
                        </p:par>
                        <p:par>
                          <p:cTn id="24" fill="hold">
                            <p:stCondLst>
                              <p:cond delay="5500"/>
                            </p:stCondLst>
                            <p:childTnLst>
                              <p:par>
                                <p:cTn id="25" presetID="22" presetClass="entr" presetSubtype="8" fill="hold" grpId="0" nodeType="after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wipe(left)">
                                      <p:cBhvr>
                                        <p:cTn id="27" dur="2000"/>
                                        <p:tgtEl>
                                          <p:spTgt spid="79"/>
                                        </p:tgtEl>
                                      </p:cBhvr>
                                    </p:animEffect>
                                  </p:childTnLst>
                                </p:cTn>
                              </p:par>
                            </p:childTnLst>
                          </p:cTn>
                        </p:par>
                        <p:par>
                          <p:cTn id="28" fill="hold">
                            <p:stCondLst>
                              <p:cond delay="7500"/>
                            </p:stCondLst>
                            <p:childTnLst>
                              <p:par>
                                <p:cTn id="29" presetID="22" presetClass="entr" presetSubtype="1"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500"/>
                                        <p:tgtEl>
                                          <p:spTgt spid="12"/>
                                        </p:tgtEl>
                                      </p:cBhvr>
                                    </p:animEffect>
                                  </p:childTnLst>
                                </p:cTn>
                              </p:par>
                            </p:childTnLst>
                          </p:cTn>
                        </p:par>
                        <p:par>
                          <p:cTn id="32" fill="hold">
                            <p:stCondLst>
                              <p:cond delay="8000"/>
                            </p:stCondLst>
                            <p:childTnLst>
                              <p:par>
                                <p:cTn id="33" presetID="22" presetClass="entr" presetSubtype="8"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left)">
                                      <p:cBhvr>
                                        <p:cTn id="35" dur="1000"/>
                                        <p:tgtEl>
                                          <p:spTgt spid="2"/>
                                        </p:tgtEl>
                                      </p:cBhvr>
                                    </p:animEffect>
                                  </p:childTnLst>
                                </p:cTn>
                              </p:par>
                            </p:childTnLst>
                          </p:cTn>
                        </p:par>
                        <p:par>
                          <p:cTn id="36" fill="hold">
                            <p:stCondLst>
                              <p:cond delay="9000"/>
                            </p:stCondLst>
                            <p:childTnLst>
                              <p:par>
                                <p:cTn id="37" presetID="22" presetClass="entr" presetSubtype="1" fill="hold" nodeType="after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wipe(up)">
                                      <p:cBhvr>
                                        <p:cTn id="39" dur="500"/>
                                        <p:tgtEl>
                                          <p:spTgt spid="74"/>
                                        </p:tgtEl>
                                      </p:cBhvr>
                                    </p:animEffect>
                                  </p:childTnLst>
                                </p:cTn>
                              </p:par>
                            </p:childTnLst>
                          </p:cTn>
                        </p:par>
                        <p:par>
                          <p:cTn id="40" fill="hold">
                            <p:stCondLst>
                              <p:cond delay="9500"/>
                            </p:stCondLst>
                            <p:childTnLst>
                              <p:par>
                                <p:cTn id="41" presetID="22" presetClass="entr" presetSubtype="8"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2000"/>
                                        <p:tgtEl>
                                          <p:spTgt spid="6"/>
                                        </p:tgtEl>
                                      </p:cBhvr>
                                    </p:animEffect>
                                  </p:childTnLst>
                                </p:cTn>
                              </p:par>
                            </p:childTnLst>
                          </p:cTn>
                        </p:par>
                        <p:par>
                          <p:cTn id="44" fill="hold">
                            <p:stCondLst>
                              <p:cond delay="11500"/>
                            </p:stCondLst>
                            <p:childTnLst>
                              <p:par>
                                <p:cTn id="45" presetID="22" presetClass="entr" presetSubtype="1"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up)">
                                      <p:cBhvr>
                                        <p:cTn id="47" dur="500"/>
                                        <p:tgtEl>
                                          <p:spTgt spid="16"/>
                                        </p:tgtEl>
                                      </p:cBhvr>
                                    </p:animEffect>
                                  </p:childTnLst>
                                </p:cTn>
                              </p:par>
                            </p:childTnLst>
                          </p:cTn>
                        </p:par>
                        <p:par>
                          <p:cTn id="48" fill="hold">
                            <p:stCondLst>
                              <p:cond delay="12000"/>
                            </p:stCondLst>
                            <p:childTnLst>
                              <p:par>
                                <p:cTn id="49" presetID="22" presetClass="entr" presetSubtype="8"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left)">
                                      <p:cBhvr>
                                        <p:cTn id="51" dur="2000"/>
                                        <p:tgtEl>
                                          <p:spTgt spid="9"/>
                                        </p:tgtEl>
                                      </p:cBhvr>
                                    </p:animEffect>
                                  </p:childTnLst>
                                </p:cTn>
                              </p:par>
                            </p:childTnLst>
                          </p:cTn>
                        </p:par>
                        <p:par>
                          <p:cTn id="52" fill="hold">
                            <p:stCondLst>
                              <p:cond delay="14000"/>
                            </p:stCondLst>
                            <p:childTnLst>
                              <p:par>
                                <p:cTn id="53" presetID="22" presetClass="entr" presetSubtype="1" fill="hold" nodeType="after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wipe(up)">
                                      <p:cBhvr>
                                        <p:cTn id="5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bldLvl="0" animBg="1"/>
      <p:bldP spid="12" grpId="0" bldLvl="0" animBg="1"/>
      <p:bldP spid="16" grpId="0" bldLvl="0" animBg="1"/>
      <p:bldP spid="68" grpId="0"/>
      <p:bldP spid="2" grpId="0"/>
      <p:bldP spid="71" grpId="0"/>
      <p:bldP spid="79" grpId="0"/>
      <p:bldP spid="6"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7" name="Group 66"/>
          <p:cNvGrpSpPr/>
          <p:nvPr/>
        </p:nvGrpSpPr>
        <p:grpSpPr>
          <a:xfrm>
            <a:off x="533400" y="655957"/>
            <a:ext cx="3830955" cy="1079145"/>
            <a:chOff x="1633525" y="2397027"/>
            <a:chExt cx="3330691" cy="1241465"/>
          </a:xfrm>
        </p:grpSpPr>
        <p:sp>
          <p:nvSpPr>
            <p:cNvPr id="68" name="TextBox 67"/>
            <p:cNvSpPr txBox="1"/>
            <p:nvPr/>
          </p:nvSpPr>
          <p:spPr>
            <a:xfrm>
              <a:off x="1818590" y="2397027"/>
              <a:ext cx="3145626" cy="458763"/>
            </a:xfrm>
            <a:prstGeom prst="rect">
              <a:avLst/>
            </a:prstGeom>
            <a:noFill/>
          </p:spPr>
          <p:txBody>
            <a:bodyPr wrap="square" rtlCol="0">
              <a:spAutoFit/>
            </a:bodyPr>
            <a:lstStyle/>
            <a:p>
              <a:pPr algn="r" fontAlgn="base"/>
              <a:r>
                <a:rPr lang="zh-CN" altLang="en-US" sz="2000" b="1" dirty="0" smtClean="0">
                  <a:solidFill>
                    <a:schemeClr val="accent1"/>
                  </a:solidFill>
                  <a:latin typeface="+mn-ea"/>
                </a:rPr>
                <a:t>安排集训，组织讲座麻烦</a:t>
              </a:r>
              <a:endParaRPr lang="zh-CN" altLang="en-US" sz="2000" b="1" dirty="0" smtClean="0">
                <a:solidFill>
                  <a:schemeClr val="accent1"/>
                </a:solidFill>
                <a:latin typeface="+mn-ea"/>
              </a:endParaRPr>
            </a:p>
          </p:txBody>
        </p:sp>
        <p:sp>
          <p:nvSpPr>
            <p:cNvPr id="69" name="TextBox 68"/>
            <p:cNvSpPr txBox="1"/>
            <p:nvPr/>
          </p:nvSpPr>
          <p:spPr>
            <a:xfrm>
              <a:off x="1633525" y="2790365"/>
              <a:ext cx="3246223" cy="848127"/>
            </a:xfrm>
            <a:prstGeom prst="rect">
              <a:avLst/>
            </a:prstGeom>
            <a:noFill/>
          </p:spPr>
          <p:txBody>
            <a:bodyPr wrap="square" rtlCol="0">
              <a:spAutoFit/>
            </a:bodyPr>
            <a:lstStyle/>
            <a:p>
              <a:pPr algn="just" fontAlgn="base"/>
              <a:r>
                <a:rPr sz="1400" dirty="0">
                  <a:solidFill>
                    <a:schemeClr val="tx1">
                      <a:lumMod val="65000"/>
                      <a:lumOff val="35000"/>
                    </a:schemeClr>
                  </a:solidFill>
                  <a:latin typeface="+mn-ea"/>
                </a:rPr>
                <a:t>新队员往往只能通过老队员的只言片语构建认知，很多退役队员都有写总结性的东西，但多在个人博客里，与实验室断节</a:t>
              </a:r>
              <a:endParaRPr sz="1400" dirty="0">
                <a:solidFill>
                  <a:schemeClr val="tx1">
                    <a:lumMod val="65000"/>
                    <a:lumOff val="35000"/>
                  </a:schemeClr>
                </a:solidFill>
                <a:latin typeface="+mn-ea"/>
              </a:endParaRPr>
            </a:p>
          </p:txBody>
        </p:sp>
      </p:grpSp>
      <p:grpSp>
        <p:nvGrpSpPr>
          <p:cNvPr id="70" name="Group 69"/>
          <p:cNvGrpSpPr/>
          <p:nvPr/>
        </p:nvGrpSpPr>
        <p:grpSpPr>
          <a:xfrm>
            <a:off x="648052" y="2173150"/>
            <a:ext cx="3716337" cy="865463"/>
            <a:chOff x="-2076682" y="2532538"/>
            <a:chExt cx="3246223" cy="995644"/>
          </a:xfrm>
        </p:grpSpPr>
        <p:sp>
          <p:nvSpPr>
            <p:cNvPr id="71" name="TextBox 70"/>
            <p:cNvSpPr txBox="1"/>
            <p:nvPr/>
          </p:nvSpPr>
          <p:spPr>
            <a:xfrm>
              <a:off x="-1517572" y="2532538"/>
              <a:ext cx="2601971" cy="458764"/>
            </a:xfrm>
            <a:prstGeom prst="rect">
              <a:avLst/>
            </a:prstGeom>
            <a:noFill/>
          </p:spPr>
          <p:txBody>
            <a:bodyPr wrap="square" rtlCol="0">
              <a:spAutoFit/>
            </a:bodyPr>
            <a:lstStyle/>
            <a:p>
              <a:pPr fontAlgn="base"/>
              <a:r>
                <a:rPr lang="zh-CN" altLang="en-US" sz="2000" b="1" dirty="0" smtClean="0">
                  <a:solidFill>
                    <a:schemeClr val="accent4"/>
                  </a:solidFill>
                  <a:latin typeface="+mn-ea"/>
                </a:rPr>
                <a:t>集训过程，准备题解麻烦</a:t>
              </a:r>
              <a:endParaRPr lang="zh-CN" altLang="en-US" sz="2000" b="1" dirty="0" smtClean="0">
                <a:solidFill>
                  <a:schemeClr val="accent4"/>
                </a:solidFill>
                <a:latin typeface="+mn-ea"/>
              </a:endParaRPr>
            </a:p>
          </p:txBody>
        </p:sp>
        <p:sp>
          <p:nvSpPr>
            <p:cNvPr id="73" name="TextBox 72"/>
            <p:cNvSpPr txBox="1"/>
            <p:nvPr/>
          </p:nvSpPr>
          <p:spPr>
            <a:xfrm>
              <a:off x="-2076682" y="2927699"/>
              <a:ext cx="3246223" cy="600483"/>
            </a:xfrm>
            <a:prstGeom prst="rect">
              <a:avLst/>
            </a:prstGeom>
            <a:noFill/>
          </p:spPr>
          <p:txBody>
            <a:bodyPr wrap="square" rtlCol="0">
              <a:spAutoFit/>
            </a:bodyPr>
            <a:lstStyle/>
            <a:p>
              <a:pPr algn="just" fontAlgn="base"/>
              <a:r>
                <a:rPr lang="en-US" altLang="zh-CN" sz="1400" dirty="0">
                  <a:solidFill>
                    <a:schemeClr val="tx1">
                      <a:lumMod val="65000"/>
                      <a:lumOff val="35000"/>
                    </a:schemeClr>
                  </a:solidFill>
                  <a:latin typeface="+mn-ea"/>
                </a:rPr>
                <a:t>常有队员花不少时间弄word版式的博客记录心得，本末倒置</a:t>
              </a:r>
              <a:endParaRPr lang="en-US" altLang="zh-CN" sz="1400" dirty="0">
                <a:solidFill>
                  <a:schemeClr val="tx1">
                    <a:lumMod val="65000"/>
                    <a:lumOff val="35000"/>
                  </a:schemeClr>
                </a:solidFill>
                <a:latin typeface="+mn-ea"/>
              </a:endParaRPr>
            </a:p>
          </p:txBody>
        </p:sp>
      </p:grpSp>
      <p:cxnSp>
        <p:nvCxnSpPr>
          <p:cNvPr id="24" name="Straight Connector 23"/>
          <p:cNvCxnSpPr>
            <a:stCxn id="12" idx="0"/>
            <a:endCxn id="86" idx="4"/>
          </p:cNvCxnSpPr>
          <p:nvPr/>
        </p:nvCxnSpPr>
        <p:spPr>
          <a:xfrm flipV="1">
            <a:off x="4612482" y="827089"/>
            <a:ext cx="0" cy="17446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16" idx="0"/>
            <a:endCxn id="12" idx="4"/>
          </p:cNvCxnSpPr>
          <p:nvPr/>
        </p:nvCxnSpPr>
        <p:spPr>
          <a:xfrm flipV="1">
            <a:off x="4612640" y="2656205"/>
            <a:ext cx="635" cy="82232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6" name="Oval 5"/>
          <p:cNvSpPr>
            <a:spLocks noChangeArrowheads="1"/>
          </p:cNvSpPr>
          <p:nvPr/>
        </p:nvSpPr>
        <p:spPr bwMode="auto">
          <a:xfrm>
            <a:off x="4570413" y="742951"/>
            <a:ext cx="84138" cy="84138"/>
          </a:xfrm>
          <a:prstGeom prst="ellipse">
            <a:avLst/>
          </a:prstGeom>
          <a:solidFill>
            <a:schemeClr val="accent1"/>
          </a:solidFill>
          <a:ln>
            <a:noFill/>
          </a:ln>
        </p:spPr>
        <p:txBody>
          <a:bodyPr vert="horz" wrap="square" lIns="91440" tIns="45720" rIns="91440" bIns="45720" numCol="1" anchor="t" anchorCtr="0" compatLnSpc="1"/>
          <a:lstStyle/>
          <a:p>
            <a:endParaRPr lang="en-US">
              <a:solidFill>
                <a:schemeClr val="accent4"/>
              </a:solidFill>
              <a:latin typeface="+mn-ea"/>
            </a:endParaRPr>
          </a:p>
        </p:txBody>
      </p:sp>
      <p:sp>
        <p:nvSpPr>
          <p:cNvPr id="12" name="Oval 5"/>
          <p:cNvSpPr>
            <a:spLocks noChangeArrowheads="1"/>
          </p:cNvSpPr>
          <p:nvPr/>
        </p:nvSpPr>
        <p:spPr bwMode="auto">
          <a:xfrm>
            <a:off x="4570413" y="2571751"/>
            <a:ext cx="84138" cy="84138"/>
          </a:xfrm>
          <a:prstGeom prst="ellipse">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16" name="Oval 6"/>
          <p:cNvSpPr>
            <a:spLocks noChangeArrowheads="1"/>
          </p:cNvSpPr>
          <p:nvPr/>
        </p:nvSpPr>
        <p:spPr bwMode="auto">
          <a:xfrm>
            <a:off x="4569778" y="3478213"/>
            <a:ext cx="84138" cy="84138"/>
          </a:xfrm>
          <a:prstGeom prst="ellipse">
            <a:avLst/>
          </a:prstGeom>
          <a:solidFill>
            <a:schemeClr val="accent6"/>
          </a:solidFill>
          <a:ln>
            <a:noFill/>
          </a:ln>
        </p:spPr>
        <p:txBody>
          <a:bodyPr vert="horz" wrap="square" lIns="91440" tIns="45720" rIns="91440" bIns="45720" numCol="1" anchor="t" anchorCtr="0" compatLnSpc="1"/>
          <a:lstStyle/>
          <a:p>
            <a:endParaRPr lang="en-US">
              <a:latin typeface="+mn-ea"/>
            </a:endParaRPr>
          </a:p>
        </p:txBody>
      </p:sp>
      <p:cxnSp>
        <p:nvCxnSpPr>
          <p:cNvPr id="34" name="Straight Connector 33"/>
          <p:cNvCxnSpPr>
            <a:stCxn id="86" idx="0"/>
          </p:cNvCxnSpPr>
          <p:nvPr/>
        </p:nvCxnSpPr>
        <p:spPr>
          <a:xfrm flipV="1">
            <a:off x="4612482" y="0"/>
            <a:ext cx="0" cy="7429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 name="Group 69"/>
          <p:cNvGrpSpPr/>
          <p:nvPr/>
        </p:nvGrpSpPr>
        <p:grpSpPr>
          <a:xfrm>
            <a:off x="4900012" y="666930"/>
            <a:ext cx="3716337" cy="797518"/>
            <a:chOff x="1666251" y="2462409"/>
            <a:chExt cx="3246223" cy="917479"/>
          </a:xfrm>
        </p:grpSpPr>
        <p:sp>
          <p:nvSpPr>
            <p:cNvPr id="4" name="TextBox 70"/>
            <p:cNvSpPr txBox="1"/>
            <p:nvPr/>
          </p:nvSpPr>
          <p:spPr>
            <a:xfrm>
              <a:off x="1666308" y="2462409"/>
              <a:ext cx="3080318" cy="458764"/>
            </a:xfrm>
            <a:prstGeom prst="rect">
              <a:avLst/>
            </a:prstGeom>
            <a:noFill/>
          </p:spPr>
          <p:txBody>
            <a:bodyPr wrap="square" rtlCol="0">
              <a:spAutoFit/>
            </a:bodyPr>
            <a:p>
              <a:pPr fontAlgn="base"/>
              <a:r>
                <a:rPr sz="2000" b="1" dirty="0" smtClean="0">
                  <a:solidFill>
                    <a:schemeClr val="accent5"/>
                  </a:solidFill>
                  <a:latin typeface="+mn-ea"/>
                </a:rPr>
                <a:t>安排组队，队员信息不足</a:t>
              </a:r>
              <a:endParaRPr sz="2000" b="1" dirty="0" smtClean="0">
                <a:solidFill>
                  <a:schemeClr val="accent5"/>
                </a:solidFill>
                <a:latin typeface="+mn-ea"/>
              </a:endParaRPr>
            </a:p>
          </p:txBody>
        </p:sp>
        <p:sp>
          <p:nvSpPr>
            <p:cNvPr id="5" name="TextBox 72"/>
            <p:cNvSpPr txBox="1"/>
            <p:nvPr/>
          </p:nvSpPr>
          <p:spPr>
            <a:xfrm>
              <a:off x="1666251" y="2921124"/>
              <a:ext cx="3246223" cy="458764"/>
            </a:xfrm>
            <a:prstGeom prst="rect">
              <a:avLst/>
            </a:prstGeom>
            <a:noFill/>
          </p:spPr>
          <p:txBody>
            <a:bodyPr wrap="square" rtlCol="0">
              <a:spAutoFit/>
            </a:bodyPr>
            <a:p>
              <a:pPr algn="just" fontAlgn="base"/>
              <a:r>
                <a:rPr lang="zh-CN" altLang="en-US" sz="1000" dirty="0">
                  <a:solidFill>
                    <a:schemeClr val="tx1">
                      <a:lumMod val="65000"/>
                      <a:lumOff val="35000"/>
                    </a:schemeClr>
                  </a:solidFill>
                  <a:latin typeface="+mn-ea"/>
                </a:rPr>
                <a:t>常常通过简单的一般排名，没办法度量队员的技能树从而拟定一些组合的可能。</a:t>
              </a:r>
              <a:endParaRPr lang="zh-CN" altLang="en-US" sz="1000" dirty="0">
                <a:solidFill>
                  <a:schemeClr val="tx1">
                    <a:lumMod val="65000"/>
                    <a:lumOff val="35000"/>
                  </a:schemeClr>
                </a:solidFill>
                <a:latin typeface="+mn-ea"/>
              </a:endParaRPr>
            </a:p>
          </p:txBody>
        </p:sp>
      </p:grpSp>
      <p:grpSp>
        <p:nvGrpSpPr>
          <p:cNvPr id="8" name="Group 77"/>
          <p:cNvGrpSpPr/>
          <p:nvPr/>
        </p:nvGrpSpPr>
        <p:grpSpPr>
          <a:xfrm>
            <a:off x="4862830" y="2237105"/>
            <a:ext cx="3414395" cy="905819"/>
            <a:chOff x="1579973" y="2384608"/>
            <a:chExt cx="3299775" cy="1041980"/>
          </a:xfrm>
        </p:grpSpPr>
        <p:sp>
          <p:nvSpPr>
            <p:cNvPr id="9" name="TextBox 78"/>
            <p:cNvSpPr txBox="1"/>
            <p:nvPr/>
          </p:nvSpPr>
          <p:spPr>
            <a:xfrm>
              <a:off x="1579973" y="2384608"/>
              <a:ext cx="2749904" cy="742139"/>
            </a:xfrm>
            <a:prstGeom prst="rect">
              <a:avLst/>
            </a:prstGeom>
            <a:noFill/>
          </p:spPr>
          <p:txBody>
            <a:bodyPr wrap="square" rtlCol="0">
              <a:spAutoFit/>
            </a:bodyPr>
            <a:p>
              <a:pPr algn="r" fontAlgn="base"/>
              <a:r>
                <a:rPr lang="zh-CN" altLang="en-US" b="1" dirty="0" smtClean="0">
                  <a:solidFill>
                    <a:schemeClr val="accent6"/>
                  </a:solidFill>
                  <a:latin typeface="+mn-ea"/>
                  <a:sym typeface="+mn-ea"/>
                </a:rPr>
                <a:t>集训结束，优质题解流失</a:t>
              </a:r>
              <a:endParaRPr lang="zh-CN" altLang="en-US" b="1" dirty="0" smtClean="0">
                <a:solidFill>
                  <a:schemeClr val="accent6"/>
                </a:solidFill>
                <a:latin typeface="+mn-ea"/>
                <a:sym typeface="+mn-ea"/>
              </a:endParaRPr>
            </a:p>
            <a:p>
              <a:pPr algn="r" fontAlgn="base"/>
              <a:endParaRPr lang="zh-CN" altLang="en-US" b="1" dirty="0" smtClean="0">
                <a:solidFill>
                  <a:schemeClr val="accent6"/>
                </a:solidFill>
                <a:latin typeface="+mn-ea"/>
              </a:endParaRPr>
            </a:p>
          </p:txBody>
        </p:sp>
        <p:sp>
          <p:nvSpPr>
            <p:cNvPr id="10" name="TextBox 79"/>
            <p:cNvSpPr txBox="1"/>
            <p:nvPr/>
          </p:nvSpPr>
          <p:spPr>
            <a:xfrm>
              <a:off x="1633525" y="2790365"/>
              <a:ext cx="3246223" cy="636223"/>
            </a:xfrm>
            <a:prstGeom prst="rect">
              <a:avLst/>
            </a:prstGeom>
            <a:noFill/>
          </p:spPr>
          <p:txBody>
            <a:bodyPr wrap="square" rtlCol="0">
              <a:spAutoFit/>
            </a:bodyPr>
            <a:p>
              <a:pPr algn="just" fontAlgn="base"/>
              <a:r>
                <a:rPr sz="1000" dirty="0">
                  <a:solidFill>
                    <a:schemeClr val="tx1">
                      <a:lumMod val="65000"/>
                      <a:lumOff val="35000"/>
                    </a:schemeClr>
                  </a:solidFill>
                  <a:latin typeface="+mn-ea"/>
                </a:rPr>
                <a:t>往往较长期的集训中诞生了许多优质题解，随着时间的流逝却全都流失。以至后人一遍遍做同样的工作，前仆后继，费时费力。</a:t>
              </a:r>
              <a:endParaRPr sz="1000" dirty="0">
                <a:solidFill>
                  <a:schemeClr val="tx1">
                    <a:lumMod val="65000"/>
                    <a:lumOff val="35000"/>
                  </a:schemeClr>
                </a:solidFill>
                <a:latin typeface="+mn-ea"/>
              </a:endParaRPr>
            </a:p>
          </p:txBody>
        </p:sp>
      </p:grpSp>
      <p:sp>
        <p:nvSpPr>
          <p:cNvPr id="15" name="TextBox 93"/>
          <p:cNvSpPr txBox="1"/>
          <p:nvPr/>
        </p:nvSpPr>
        <p:spPr>
          <a:xfrm>
            <a:off x="523875" y="3726180"/>
            <a:ext cx="8176895" cy="706755"/>
          </a:xfrm>
          <a:prstGeom prst="rect">
            <a:avLst/>
          </a:prstGeom>
          <a:noFill/>
        </p:spPr>
        <p:txBody>
          <a:bodyPr wrap="square" rtlCol="0">
            <a:spAutoFit/>
          </a:bodyPr>
          <a:p>
            <a:pPr fontAlgn="base"/>
            <a:r>
              <a:rPr lang="zh-CN" altLang="en-US" sz="2000" b="1" dirty="0" smtClean="0">
                <a:solidFill>
                  <a:schemeClr val="accent2"/>
                </a:solidFill>
                <a:latin typeface="+mn-ea"/>
              </a:rPr>
              <a:t>趋势</a:t>
            </a:r>
            <a:r>
              <a:rPr lang="en-US" altLang="zh-CN" sz="2000" b="1" dirty="0" smtClean="0">
                <a:solidFill>
                  <a:schemeClr val="accent2"/>
                </a:solidFill>
                <a:latin typeface="+mn-ea"/>
              </a:rPr>
              <a:t>:</a:t>
            </a:r>
            <a:endParaRPr lang="en-US" altLang="zh-CN" sz="2000" b="1" dirty="0" smtClean="0">
              <a:solidFill>
                <a:schemeClr val="accent2"/>
              </a:solidFill>
              <a:latin typeface="+mn-ea"/>
            </a:endParaRPr>
          </a:p>
          <a:p>
            <a:pPr fontAlgn="base"/>
            <a:r>
              <a:rPr sz="2000" b="1" dirty="0" smtClean="0">
                <a:solidFill>
                  <a:schemeClr val="accent2"/>
                </a:solidFill>
                <a:latin typeface="+mn-ea"/>
              </a:rPr>
              <a:t>对实验室进行 “信息化管理”、“数据分析” 应用必将应运而生</a:t>
            </a:r>
            <a:endParaRPr sz="2000" b="1" dirty="0" smtClean="0">
              <a:solidFill>
                <a:schemeClr val="accent2"/>
              </a:solidFill>
              <a:latin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up)">
                                      <p:cBhvr>
                                        <p:cTn id="11" dur="500"/>
                                        <p:tgtEl>
                                          <p:spTgt spid="8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left)">
                                      <p:cBhvr>
                                        <p:cTn id="15" dur="2000"/>
                                        <p:tgtEl>
                                          <p:spTgt spid="67"/>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up)">
                                      <p:cBhvr>
                                        <p:cTn id="19" dur="500"/>
                                        <p:tgtEl>
                                          <p:spTgt spid="24"/>
                                        </p:tgtEl>
                                      </p:cBhvr>
                                    </p:animEffect>
                                  </p:childTnLst>
                                </p:cTn>
                              </p:par>
                            </p:childTnLst>
                          </p:cTn>
                        </p:par>
                        <p:par>
                          <p:cTn id="20" fill="hold">
                            <p:stCondLst>
                              <p:cond delay="3500"/>
                            </p:stCondLst>
                            <p:childTnLst>
                              <p:par>
                                <p:cTn id="21" presetID="22" presetClass="entr" presetSubtype="1"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500"/>
                                        <p:tgtEl>
                                          <p:spTgt spid="12"/>
                                        </p:tgtEl>
                                      </p:cBhvr>
                                    </p:animEffect>
                                  </p:childTnLst>
                                </p:cTn>
                              </p:par>
                            </p:childTnLst>
                          </p:cTn>
                        </p:par>
                        <p:par>
                          <p:cTn id="24" fill="hold">
                            <p:stCondLst>
                              <p:cond delay="4000"/>
                            </p:stCondLst>
                            <p:childTnLst>
                              <p:par>
                                <p:cTn id="25" presetID="22" presetClass="entr" presetSubtype="8" fill="hold" nodeType="after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wipe(left)">
                                      <p:cBhvr>
                                        <p:cTn id="27" dur="2000"/>
                                        <p:tgtEl>
                                          <p:spTgt spid="70"/>
                                        </p:tgtEl>
                                      </p:cBhvr>
                                    </p:animEffect>
                                  </p:childTnLst>
                                </p:cTn>
                              </p:par>
                            </p:childTnLst>
                          </p:cTn>
                        </p:par>
                        <p:par>
                          <p:cTn id="28" fill="hold">
                            <p:stCondLst>
                              <p:cond delay="6000"/>
                            </p:stCondLst>
                            <p:childTnLst>
                              <p:par>
                                <p:cTn id="29" presetID="22" presetClass="entr" presetSubtype="8"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2000"/>
                                        <p:tgtEl>
                                          <p:spTgt spid="3"/>
                                        </p:tgtEl>
                                      </p:cBhvr>
                                    </p:animEffect>
                                  </p:childTnLst>
                                </p:cTn>
                              </p:par>
                            </p:childTnLst>
                          </p:cTn>
                        </p:par>
                        <p:par>
                          <p:cTn id="32" fill="hold">
                            <p:stCondLst>
                              <p:cond delay="8000"/>
                            </p:stCondLst>
                            <p:childTnLst>
                              <p:par>
                                <p:cTn id="33" presetID="22" presetClass="entr" presetSubtype="8"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2000"/>
                                        <p:tgtEl>
                                          <p:spTgt spid="8"/>
                                        </p:tgtEl>
                                      </p:cBhvr>
                                    </p:animEffect>
                                  </p:childTnLst>
                                </p:cTn>
                              </p:par>
                            </p:childTnLst>
                          </p:cTn>
                        </p:par>
                        <p:par>
                          <p:cTn id="36" fill="hold">
                            <p:stCondLst>
                              <p:cond delay="10000"/>
                            </p:stCondLst>
                            <p:childTnLst>
                              <p:par>
                                <p:cTn id="37" presetID="22" presetClass="entr" presetSubtype="1" fill="hold" nodeType="after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wipe(up)">
                                      <p:cBhvr>
                                        <p:cTn id="39" dur="500"/>
                                        <p:tgtEl>
                                          <p:spTgt spid="74"/>
                                        </p:tgtEl>
                                      </p:cBhvr>
                                    </p:animEffect>
                                  </p:childTnLst>
                                </p:cTn>
                              </p:par>
                            </p:childTnLst>
                          </p:cTn>
                        </p:par>
                        <p:par>
                          <p:cTn id="40" fill="hold">
                            <p:stCondLst>
                              <p:cond delay="10500"/>
                            </p:stCondLst>
                            <p:childTnLst>
                              <p:par>
                                <p:cTn id="41" presetID="22" presetClass="entr" presetSubtype="1"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up)">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6" presetClass="entr" presetSubtype="0" fill="hold" grpId="3"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down)">
                                      <p:cBhvr>
                                        <p:cTn id="48" dur="580">
                                          <p:stCondLst>
                                            <p:cond delay="0"/>
                                          </p:stCondLst>
                                        </p:cTn>
                                        <p:tgtEl>
                                          <p:spTgt spid="15"/>
                                        </p:tgtEl>
                                      </p:cBhvr>
                                    </p:animEffect>
                                    <p:anim calcmode="lin" valueType="num">
                                      <p:cBhvr>
                                        <p:cTn id="49"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54" dur="26">
                                          <p:stCondLst>
                                            <p:cond delay="650"/>
                                          </p:stCondLst>
                                        </p:cTn>
                                        <p:tgtEl>
                                          <p:spTgt spid="15"/>
                                        </p:tgtEl>
                                      </p:cBhvr>
                                      <p:to x="100000" y="60000"/>
                                    </p:animScale>
                                    <p:animScale>
                                      <p:cBhvr>
                                        <p:cTn id="55" dur="166" decel="50000">
                                          <p:stCondLst>
                                            <p:cond delay="676"/>
                                          </p:stCondLst>
                                        </p:cTn>
                                        <p:tgtEl>
                                          <p:spTgt spid="15"/>
                                        </p:tgtEl>
                                      </p:cBhvr>
                                      <p:to x="100000" y="100000"/>
                                    </p:animScale>
                                    <p:animScale>
                                      <p:cBhvr>
                                        <p:cTn id="56" dur="26">
                                          <p:stCondLst>
                                            <p:cond delay="1312"/>
                                          </p:stCondLst>
                                        </p:cTn>
                                        <p:tgtEl>
                                          <p:spTgt spid="15"/>
                                        </p:tgtEl>
                                      </p:cBhvr>
                                      <p:to x="100000" y="80000"/>
                                    </p:animScale>
                                    <p:animScale>
                                      <p:cBhvr>
                                        <p:cTn id="57" dur="166" decel="50000">
                                          <p:stCondLst>
                                            <p:cond delay="1338"/>
                                          </p:stCondLst>
                                        </p:cTn>
                                        <p:tgtEl>
                                          <p:spTgt spid="15"/>
                                        </p:tgtEl>
                                      </p:cBhvr>
                                      <p:to x="100000" y="100000"/>
                                    </p:animScale>
                                    <p:animScale>
                                      <p:cBhvr>
                                        <p:cTn id="58" dur="26">
                                          <p:stCondLst>
                                            <p:cond delay="1642"/>
                                          </p:stCondLst>
                                        </p:cTn>
                                        <p:tgtEl>
                                          <p:spTgt spid="15"/>
                                        </p:tgtEl>
                                      </p:cBhvr>
                                      <p:to x="100000" y="90000"/>
                                    </p:animScale>
                                    <p:animScale>
                                      <p:cBhvr>
                                        <p:cTn id="59" dur="166" decel="50000">
                                          <p:stCondLst>
                                            <p:cond delay="1668"/>
                                          </p:stCondLst>
                                        </p:cTn>
                                        <p:tgtEl>
                                          <p:spTgt spid="15"/>
                                        </p:tgtEl>
                                      </p:cBhvr>
                                      <p:to x="100000" y="100000"/>
                                    </p:animScale>
                                    <p:animScale>
                                      <p:cBhvr>
                                        <p:cTn id="60" dur="26">
                                          <p:stCondLst>
                                            <p:cond delay="1808"/>
                                          </p:stCondLst>
                                        </p:cTn>
                                        <p:tgtEl>
                                          <p:spTgt spid="15"/>
                                        </p:tgtEl>
                                      </p:cBhvr>
                                      <p:to x="100000" y="95000"/>
                                    </p:animScale>
                                    <p:animScale>
                                      <p:cBhvr>
                                        <p:cTn id="61"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12" grpId="0" animBg="1"/>
      <p:bldP spid="16" grpId="0" bldLvl="0" animBg="1"/>
      <p:bldP spid="15" grpId="3"/>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7991" b="7991"/>
          <a:stretch>
            <a:fillRect/>
          </a:stretch>
        </p:blipFill>
        <p:spPr/>
      </p:pic>
      <p:sp>
        <p:nvSpPr>
          <p:cNvPr id="31" name="Rectangle 30"/>
          <p:cNvSpPr/>
          <p:nvPr/>
        </p:nvSpPr>
        <p:spPr>
          <a:xfrm>
            <a:off x="0" y="0"/>
            <a:ext cx="9144000" cy="51435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nvGrpSpPr>
          <p:cNvPr id="20" name="Group 19"/>
          <p:cNvGrpSpPr/>
          <p:nvPr/>
        </p:nvGrpSpPr>
        <p:grpSpPr>
          <a:xfrm>
            <a:off x="4857484" y="-19050"/>
            <a:ext cx="4667516" cy="5451167"/>
            <a:chOff x="4800600" y="-95250"/>
            <a:chExt cx="4667516" cy="5451167"/>
          </a:xfrm>
        </p:grpSpPr>
        <p:sp>
          <p:nvSpPr>
            <p:cNvPr id="21" name="Freeform 20"/>
            <p:cNvSpPr/>
            <p:nvPr/>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22" name="Freeform 21"/>
            <p:cNvSpPr/>
            <p:nvPr/>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23" name="Freeform 22"/>
            <p:cNvSpPr/>
            <p:nvPr/>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24" name="Freeform 23"/>
            <p:cNvSpPr/>
            <p:nvPr/>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25" name="Freeform 24"/>
            <p:cNvSpPr/>
            <p:nvPr/>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26" name="Freeform 25"/>
            <p:cNvSpPr/>
            <p:nvPr/>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27" name="Freeform 26"/>
            <p:cNvSpPr/>
            <p:nvPr/>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28" name="Freeform 27"/>
            <p:cNvSpPr/>
            <p:nvPr/>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29" name="Freeform 28"/>
            <p:cNvSpPr/>
            <p:nvPr/>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30" name="Freeform 29"/>
            <p:cNvSpPr/>
            <p:nvPr/>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17" name="文本框 128"/>
          <p:cNvSpPr txBox="1">
            <a:spLocks noChangeArrowheads="1"/>
          </p:cNvSpPr>
          <p:nvPr/>
        </p:nvSpPr>
        <p:spPr bwMode="auto">
          <a:xfrm>
            <a:off x="1681308" y="2213349"/>
            <a:ext cx="381712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4400" i="1" dirty="0" smtClean="0">
                <a:solidFill>
                  <a:schemeClr val="bg1"/>
                </a:solidFill>
                <a:latin typeface="造字工房力黑（非商用）常规体" pitchFamily="50" charset="-122"/>
                <a:ea typeface="造字工房力黑（非商用）常规体" pitchFamily="50" charset="-122"/>
              </a:rPr>
              <a:t>功能介绍</a:t>
            </a:r>
            <a:endParaRPr lang="zh-CN" altLang="en-US" sz="4400" i="1" dirty="0" smtClean="0">
              <a:solidFill>
                <a:schemeClr val="bg1"/>
              </a:solidFill>
              <a:latin typeface="造字工房力黑（非商用）常规体" pitchFamily="50" charset="-122"/>
              <a:ea typeface="造字工房力黑（非商用）常规体" pitchFamily="50" charset="-122"/>
            </a:endParaRPr>
          </a:p>
        </p:txBody>
      </p:sp>
      <p:sp>
        <p:nvSpPr>
          <p:cNvPr id="18" name="文本框 128"/>
          <p:cNvSpPr txBox="1">
            <a:spLocks noChangeArrowheads="1"/>
          </p:cNvSpPr>
          <p:nvPr/>
        </p:nvSpPr>
        <p:spPr bwMode="auto">
          <a:xfrm>
            <a:off x="6915669" y="-338498"/>
            <a:ext cx="2588888"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3900" b="1" i="1" dirty="0" smtClean="0">
                <a:solidFill>
                  <a:schemeClr val="bg1"/>
                </a:solidFill>
                <a:latin typeface="微软雅黑" panose="020B0503020204020204" pitchFamily="34" charset="-122"/>
                <a:ea typeface="微软雅黑" panose="020B0503020204020204" pitchFamily="34" charset="-122"/>
              </a:rPr>
              <a:t>3</a:t>
            </a:r>
            <a:endParaRPr lang="zh-CN" altLang="en-US" sz="23900" b="1" i="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a:spLocks noChangeArrowheads="1"/>
          </p:cNvSpPr>
          <p:nvPr/>
        </p:nvSpPr>
        <p:spPr bwMode="auto">
          <a:xfrm>
            <a:off x="171454" y="2014539"/>
            <a:ext cx="138113" cy="139700"/>
          </a:xfrm>
          <a:prstGeom prst="ellipse">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9" name="Oval 8"/>
          <p:cNvSpPr>
            <a:spLocks noChangeArrowheads="1"/>
          </p:cNvSpPr>
          <p:nvPr/>
        </p:nvSpPr>
        <p:spPr bwMode="auto">
          <a:xfrm>
            <a:off x="2347917" y="2014539"/>
            <a:ext cx="138113" cy="139700"/>
          </a:xfrm>
          <a:prstGeom prst="ellipse">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1" name="Oval 10"/>
          <p:cNvSpPr>
            <a:spLocks noChangeArrowheads="1"/>
          </p:cNvSpPr>
          <p:nvPr/>
        </p:nvSpPr>
        <p:spPr bwMode="auto">
          <a:xfrm>
            <a:off x="4524379" y="2014539"/>
            <a:ext cx="138113" cy="139700"/>
          </a:xfrm>
          <a:prstGeom prst="ellipse">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12" name="Oval 11"/>
          <p:cNvSpPr>
            <a:spLocks noChangeArrowheads="1"/>
          </p:cNvSpPr>
          <p:nvPr/>
        </p:nvSpPr>
        <p:spPr bwMode="auto">
          <a:xfrm>
            <a:off x="6702425" y="2014539"/>
            <a:ext cx="136525" cy="139700"/>
          </a:xfrm>
          <a:prstGeom prst="ellipse">
            <a:avLst/>
          </a:prstGeom>
          <a:solidFill>
            <a:schemeClr val="accent6"/>
          </a:solidFill>
          <a:ln>
            <a:noFill/>
          </a:ln>
        </p:spPr>
        <p:txBody>
          <a:bodyPr vert="horz" wrap="square" lIns="91440" tIns="45720" rIns="91440" bIns="45720" numCol="1" anchor="t" anchorCtr="0" compatLnSpc="1"/>
          <a:lstStyle/>
          <a:p>
            <a:endParaRPr lang="en-US">
              <a:latin typeface="+mn-ea"/>
            </a:endParaRPr>
          </a:p>
        </p:txBody>
      </p:sp>
      <p:grpSp>
        <p:nvGrpSpPr>
          <p:cNvPr id="4" name="Group 3"/>
          <p:cNvGrpSpPr/>
          <p:nvPr/>
        </p:nvGrpSpPr>
        <p:grpSpPr>
          <a:xfrm>
            <a:off x="981075" y="1733552"/>
            <a:ext cx="693738" cy="701675"/>
            <a:chOff x="2047875" y="1733552"/>
            <a:chExt cx="693738" cy="701675"/>
          </a:xfrm>
        </p:grpSpPr>
        <p:sp>
          <p:nvSpPr>
            <p:cNvPr id="6" name="Oval 5"/>
            <p:cNvSpPr>
              <a:spLocks noChangeArrowheads="1"/>
            </p:cNvSpPr>
            <p:nvPr/>
          </p:nvSpPr>
          <p:spPr bwMode="auto">
            <a:xfrm>
              <a:off x="2047875" y="1733552"/>
              <a:ext cx="693738" cy="701675"/>
            </a:xfrm>
            <a:prstGeom prst="ellipse">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13" name="Freeform 12"/>
            <p:cNvSpPr>
              <a:spLocks noEditPoints="1"/>
            </p:cNvSpPr>
            <p:nvPr/>
          </p:nvSpPr>
          <p:spPr bwMode="auto">
            <a:xfrm>
              <a:off x="2274892" y="1908177"/>
              <a:ext cx="239713" cy="352425"/>
            </a:xfrm>
            <a:custGeom>
              <a:avLst/>
              <a:gdLst>
                <a:gd name="T0" fmla="*/ 474 w 665"/>
                <a:gd name="T1" fmla="*/ 636 h 968"/>
                <a:gd name="T2" fmla="*/ 192 w 665"/>
                <a:gd name="T3" fmla="*/ 636 h 968"/>
                <a:gd name="T4" fmla="*/ 140 w 665"/>
                <a:gd name="T5" fmla="*/ 538 h 968"/>
                <a:gd name="T6" fmla="*/ 60 w 665"/>
                <a:gd name="T7" fmla="*/ 333 h 968"/>
                <a:gd name="T8" fmla="*/ 332 w 665"/>
                <a:gd name="T9" fmla="*/ 60 h 968"/>
                <a:gd name="T10" fmla="*/ 604 w 665"/>
                <a:gd name="T11" fmla="*/ 333 h 968"/>
                <a:gd name="T12" fmla="*/ 524 w 665"/>
                <a:gd name="T13" fmla="*/ 538 h 968"/>
                <a:gd name="T14" fmla="*/ 474 w 665"/>
                <a:gd name="T15" fmla="*/ 636 h 968"/>
                <a:gd name="T16" fmla="*/ 332 w 665"/>
                <a:gd name="T17" fmla="*/ 152 h 968"/>
                <a:gd name="T18" fmla="*/ 150 w 665"/>
                <a:gd name="T19" fmla="*/ 334 h 968"/>
                <a:gd name="T20" fmla="*/ 166 w 665"/>
                <a:gd name="T21" fmla="*/ 348 h 968"/>
                <a:gd name="T22" fmla="*/ 180 w 665"/>
                <a:gd name="T23" fmla="*/ 334 h 968"/>
                <a:gd name="T24" fmla="*/ 332 w 665"/>
                <a:gd name="T25" fmla="*/ 182 h 968"/>
                <a:gd name="T26" fmla="*/ 347 w 665"/>
                <a:gd name="T27" fmla="*/ 167 h 968"/>
                <a:gd name="T28" fmla="*/ 332 w 665"/>
                <a:gd name="T29" fmla="*/ 152 h 968"/>
                <a:gd name="T30" fmla="*/ 332 w 665"/>
                <a:gd name="T31" fmla="*/ 908 h 968"/>
                <a:gd name="T32" fmla="*/ 272 w 665"/>
                <a:gd name="T33" fmla="*/ 870 h 968"/>
                <a:gd name="T34" fmla="*/ 400 w 665"/>
                <a:gd name="T35" fmla="*/ 854 h 968"/>
                <a:gd name="T36" fmla="*/ 332 w 665"/>
                <a:gd name="T37" fmla="*/ 908 h 968"/>
                <a:gd name="T38" fmla="*/ 233 w 665"/>
                <a:gd name="T39" fmla="*/ 754 h 968"/>
                <a:gd name="T40" fmla="*/ 215 w 665"/>
                <a:gd name="T41" fmla="*/ 696 h 968"/>
                <a:gd name="T42" fmla="*/ 450 w 665"/>
                <a:gd name="T43" fmla="*/ 696 h 968"/>
                <a:gd name="T44" fmla="*/ 439 w 665"/>
                <a:gd name="T45" fmla="*/ 728 h 968"/>
                <a:gd name="T46" fmla="*/ 233 w 665"/>
                <a:gd name="T47" fmla="*/ 754 h 968"/>
                <a:gd name="T48" fmla="*/ 411 w 665"/>
                <a:gd name="T49" fmla="*/ 822 h 968"/>
                <a:gd name="T50" fmla="*/ 261 w 665"/>
                <a:gd name="T51" fmla="*/ 841 h 968"/>
                <a:gd name="T52" fmla="*/ 243 w 665"/>
                <a:gd name="T53" fmla="*/ 784 h 968"/>
                <a:gd name="T54" fmla="*/ 242 w 665"/>
                <a:gd name="T55" fmla="*/ 783 h 968"/>
                <a:gd name="T56" fmla="*/ 429 w 665"/>
                <a:gd name="T57" fmla="*/ 759 h 968"/>
                <a:gd name="T58" fmla="*/ 421 w 665"/>
                <a:gd name="T59" fmla="*/ 786 h 968"/>
                <a:gd name="T60" fmla="*/ 411 w 665"/>
                <a:gd name="T61" fmla="*/ 822 h 968"/>
                <a:gd name="T62" fmla="*/ 332 w 665"/>
                <a:gd name="T63" fmla="*/ 0 h 968"/>
                <a:gd name="T64" fmla="*/ 0 w 665"/>
                <a:gd name="T65" fmla="*/ 333 h 968"/>
                <a:gd name="T66" fmla="*/ 152 w 665"/>
                <a:gd name="T67" fmla="*/ 698 h 968"/>
                <a:gd name="T68" fmla="*/ 332 w 665"/>
                <a:gd name="T69" fmla="*/ 968 h 968"/>
                <a:gd name="T70" fmla="*/ 513 w 665"/>
                <a:gd name="T71" fmla="*/ 699 h 968"/>
                <a:gd name="T72" fmla="*/ 665 w 665"/>
                <a:gd name="T73" fmla="*/ 333 h 968"/>
                <a:gd name="T74" fmla="*/ 332 w 665"/>
                <a:gd name="T7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5" h="968">
                  <a:moveTo>
                    <a:pt x="474" y="636"/>
                  </a:moveTo>
                  <a:lnTo>
                    <a:pt x="192" y="636"/>
                  </a:lnTo>
                  <a:cubicBezTo>
                    <a:pt x="176" y="603"/>
                    <a:pt x="158" y="570"/>
                    <a:pt x="140" y="538"/>
                  </a:cubicBezTo>
                  <a:cubicBezTo>
                    <a:pt x="101" y="467"/>
                    <a:pt x="60" y="394"/>
                    <a:pt x="60" y="333"/>
                  </a:cubicBezTo>
                  <a:cubicBezTo>
                    <a:pt x="60" y="182"/>
                    <a:pt x="182" y="60"/>
                    <a:pt x="332" y="60"/>
                  </a:cubicBezTo>
                  <a:cubicBezTo>
                    <a:pt x="482" y="60"/>
                    <a:pt x="604" y="182"/>
                    <a:pt x="604" y="333"/>
                  </a:cubicBezTo>
                  <a:cubicBezTo>
                    <a:pt x="604" y="394"/>
                    <a:pt x="563" y="467"/>
                    <a:pt x="524" y="538"/>
                  </a:cubicBezTo>
                  <a:cubicBezTo>
                    <a:pt x="506" y="571"/>
                    <a:pt x="488" y="603"/>
                    <a:pt x="474" y="636"/>
                  </a:cubicBezTo>
                  <a:close/>
                  <a:moveTo>
                    <a:pt x="332" y="152"/>
                  </a:moveTo>
                  <a:cubicBezTo>
                    <a:pt x="232" y="152"/>
                    <a:pt x="150" y="233"/>
                    <a:pt x="150" y="334"/>
                  </a:cubicBezTo>
                  <a:cubicBezTo>
                    <a:pt x="150" y="342"/>
                    <a:pt x="157" y="348"/>
                    <a:pt x="166" y="348"/>
                  </a:cubicBezTo>
                  <a:cubicBezTo>
                    <a:pt x="174" y="348"/>
                    <a:pt x="180" y="342"/>
                    <a:pt x="180" y="334"/>
                  </a:cubicBezTo>
                  <a:cubicBezTo>
                    <a:pt x="180" y="250"/>
                    <a:pt x="249" y="182"/>
                    <a:pt x="332" y="182"/>
                  </a:cubicBezTo>
                  <a:cubicBezTo>
                    <a:pt x="340" y="182"/>
                    <a:pt x="347" y="175"/>
                    <a:pt x="347" y="167"/>
                  </a:cubicBezTo>
                  <a:cubicBezTo>
                    <a:pt x="347" y="158"/>
                    <a:pt x="340" y="152"/>
                    <a:pt x="332" y="152"/>
                  </a:cubicBezTo>
                  <a:close/>
                  <a:moveTo>
                    <a:pt x="332" y="908"/>
                  </a:moveTo>
                  <a:cubicBezTo>
                    <a:pt x="302" y="908"/>
                    <a:pt x="287" y="904"/>
                    <a:pt x="272" y="870"/>
                  </a:cubicBezTo>
                  <a:lnTo>
                    <a:pt x="400" y="854"/>
                  </a:lnTo>
                  <a:cubicBezTo>
                    <a:pt x="381" y="904"/>
                    <a:pt x="368" y="908"/>
                    <a:pt x="332" y="908"/>
                  </a:cubicBezTo>
                  <a:close/>
                  <a:moveTo>
                    <a:pt x="233" y="754"/>
                  </a:moveTo>
                  <a:cubicBezTo>
                    <a:pt x="228" y="736"/>
                    <a:pt x="222" y="717"/>
                    <a:pt x="215" y="696"/>
                  </a:cubicBezTo>
                  <a:lnTo>
                    <a:pt x="450" y="696"/>
                  </a:lnTo>
                  <a:cubicBezTo>
                    <a:pt x="446" y="707"/>
                    <a:pt x="442" y="718"/>
                    <a:pt x="439" y="728"/>
                  </a:cubicBezTo>
                  <a:cubicBezTo>
                    <a:pt x="439" y="728"/>
                    <a:pt x="233" y="754"/>
                    <a:pt x="233" y="754"/>
                  </a:cubicBezTo>
                  <a:close/>
                  <a:moveTo>
                    <a:pt x="411" y="822"/>
                  </a:moveTo>
                  <a:lnTo>
                    <a:pt x="261" y="841"/>
                  </a:lnTo>
                  <a:cubicBezTo>
                    <a:pt x="256" y="826"/>
                    <a:pt x="250" y="808"/>
                    <a:pt x="243" y="784"/>
                  </a:cubicBezTo>
                  <a:cubicBezTo>
                    <a:pt x="242" y="784"/>
                    <a:pt x="242" y="783"/>
                    <a:pt x="242" y="783"/>
                  </a:cubicBezTo>
                  <a:lnTo>
                    <a:pt x="429" y="759"/>
                  </a:lnTo>
                  <a:cubicBezTo>
                    <a:pt x="426" y="768"/>
                    <a:pt x="424" y="778"/>
                    <a:pt x="421" y="786"/>
                  </a:cubicBezTo>
                  <a:cubicBezTo>
                    <a:pt x="417" y="800"/>
                    <a:pt x="414" y="812"/>
                    <a:pt x="411" y="822"/>
                  </a:cubicBezTo>
                  <a:close/>
                  <a:moveTo>
                    <a:pt x="332" y="0"/>
                  </a:moveTo>
                  <a:cubicBezTo>
                    <a:pt x="149" y="0"/>
                    <a:pt x="0" y="149"/>
                    <a:pt x="0" y="333"/>
                  </a:cubicBezTo>
                  <a:cubicBezTo>
                    <a:pt x="0" y="455"/>
                    <a:pt x="111" y="584"/>
                    <a:pt x="152" y="698"/>
                  </a:cubicBezTo>
                  <a:cubicBezTo>
                    <a:pt x="212" y="867"/>
                    <a:pt x="206" y="968"/>
                    <a:pt x="332" y="968"/>
                  </a:cubicBezTo>
                  <a:cubicBezTo>
                    <a:pt x="461" y="968"/>
                    <a:pt x="452" y="867"/>
                    <a:pt x="513" y="699"/>
                  </a:cubicBezTo>
                  <a:cubicBezTo>
                    <a:pt x="553" y="584"/>
                    <a:pt x="665" y="454"/>
                    <a:pt x="665" y="333"/>
                  </a:cubicBezTo>
                  <a:cubicBezTo>
                    <a:pt x="665" y="149"/>
                    <a:pt x="516" y="0"/>
                    <a:pt x="33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16" name="Group 15"/>
          <p:cNvGrpSpPr/>
          <p:nvPr/>
        </p:nvGrpSpPr>
        <p:grpSpPr>
          <a:xfrm>
            <a:off x="5335588" y="1733552"/>
            <a:ext cx="693738" cy="701675"/>
            <a:chOff x="6402388" y="1733552"/>
            <a:chExt cx="693738" cy="701675"/>
          </a:xfrm>
        </p:grpSpPr>
        <p:sp>
          <p:nvSpPr>
            <p:cNvPr id="10" name="Oval 9"/>
            <p:cNvSpPr>
              <a:spLocks noChangeArrowheads="1"/>
            </p:cNvSpPr>
            <p:nvPr/>
          </p:nvSpPr>
          <p:spPr bwMode="auto">
            <a:xfrm>
              <a:off x="6402388" y="1733552"/>
              <a:ext cx="693738" cy="701675"/>
            </a:xfrm>
            <a:prstGeom prst="ellipse">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14" name="Freeform 13"/>
            <p:cNvSpPr>
              <a:spLocks noEditPoints="1"/>
            </p:cNvSpPr>
            <p:nvPr/>
          </p:nvSpPr>
          <p:spPr bwMode="auto">
            <a:xfrm>
              <a:off x="6572254" y="1912938"/>
              <a:ext cx="352425" cy="342900"/>
            </a:xfrm>
            <a:custGeom>
              <a:avLst/>
              <a:gdLst>
                <a:gd name="T0" fmla="*/ 718 w 977"/>
                <a:gd name="T1" fmla="*/ 556 h 938"/>
                <a:gd name="T2" fmla="*/ 699 w 977"/>
                <a:gd name="T3" fmla="*/ 614 h 938"/>
                <a:gd name="T4" fmla="*/ 742 w 977"/>
                <a:gd name="T5" fmla="*/ 870 h 938"/>
                <a:gd name="T6" fmla="*/ 522 w 977"/>
                <a:gd name="T7" fmla="*/ 752 h 938"/>
                <a:gd name="T8" fmla="*/ 488 w 977"/>
                <a:gd name="T9" fmla="*/ 743 h 938"/>
                <a:gd name="T10" fmla="*/ 455 w 977"/>
                <a:gd name="T11" fmla="*/ 752 h 938"/>
                <a:gd name="T12" fmla="*/ 235 w 977"/>
                <a:gd name="T13" fmla="*/ 870 h 938"/>
                <a:gd name="T14" fmla="*/ 278 w 977"/>
                <a:gd name="T15" fmla="*/ 614 h 938"/>
                <a:gd name="T16" fmla="*/ 259 w 977"/>
                <a:gd name="T17" fmla="*/ 556 h 938"/>
                <a:gd name="T18" fmla="*/ 75 w 977"/>
                <a:gd name="T19" fmla="*/ 371 h 938"/>
                <a:gd name="T20" fmla="*/ 326 w 977"/>
                <a:gd name="T21" fmla="*/ 334 h 938"/>
                <a:gd name="T22" fmla="*/ 379 w 977"/>
                <a:gd name="T23" fmla="*/ 296 h 938"/>
                <a:gd name="T24" fmla="*/ 488 w 977"/>
                <a:gd name="T25" fmla="*/ 68 h 938"/>
                <a:gd name="T26" fmla="*/ 598 w 977"/>
                <a:gd name="T27" fmla="*/ 296 h 938"/>
                <a:gd name="T28" fmla="*/ 650 w 977"/>
                <a:gd name="T29" fmla="*/ 334 h 938"/>
                <a:gd name="T30" fmla="*/ 902 w 977"/>
                <a:gd name="T31" fmla="*/ 371 h 938"/>
                <a:gd name="T32" fmla="*/ 718 w 977"/>
                <a:gd name="T33" fmla="*/ 556 h 938"/>
                <a:gd name="T34" fmla="*/ 968 w 977"/>
                <a:gd name="T35" fmla="*/ 350 h 938"/>
                <a:gd name="T36" fmla="*/ 913 w 977"/>
                <a:gd name="T37" fmla="*/ 304 h 938"/>
                <a:gd name="T38" fmla="*/ 661 w 977"/>
                <a:gd name="T39" fmla="*/ 267 h 938"/>
                <a:gd name="T40" fmla="*/ 552 w 977"/>
                <a:gd name="T41" fmla="*/ 39 h 938"/>
                <a:gd name="T42" fmla="*/ 488 w 977"/>
                <a:gd name="T43" fmla="*/ 0 h 938"/>
                <a:gd name="T44" fmla="*/ 425 w 977"/>
                <a:gd name="T45" fmla="*/ 39 h 938"/>
                <a:gd name="T46" fmla="*/ 316 w 977"/>
                <a:gd name="T47" fmla="*/ 267 h 938"/>
                <a:gd name="T48" fmla="*/ 64 w 977"/>
                <a:gd name="T49" fmla="*/ 304 h 938"/>
                <a:gd name="T50" fmla="*/ 8 w 977"/>
                <a:gd name="T51" fmla="*/ 350 h 938"/>
                <a:gd name="T52" fmla="*/ 25 w 977"/>
                <a:gd name="T53" fmla="*/ 419 h 938"/>
                <a:gd name="T54" fmla="*/ 209 w 977"/>
                <a:gd name="T55" fmla="*/ 603 h 938"/>
                <a:gd name="T56" fmla="*/ 166 w 977"/>
                <a:gd name="T57" fmla="*/ 859 h 938"/>
                <a:gd name="T58" fmla="*/ 195 w 977"/>
                <a:gd name="T59" fmla="*/ 925 h 938"/>
                <a:gd name="T60" fmla="*/ 235 w 977"/>
                <a:gd name="T61" fmla="*/ 938 h 938"/>
                <a:gd name="T62" fmla="*/ 269 w 977"/>
                <a:gd name="T63" fmla="*/ 929 h 938"/>
                <a:gd name="T64" fmla="*/ 488 w 977"/>
                <a:gd name="T65" fmla="*/ 811 h 938"/>
                <a:gd name="T66" fmla="*/ 708 w 977"/>
                <a:gd name="T67" fmla="*/ 929 h 938"/>
                <a:gd name="T68" fmla="*/ 742 w 977"/>
                <a:gd name="T69" fmla="*/ 938 h 938"/>
                <a:gd name="T70" fmla="*/ 782 w 977"/>
                <a:gd name="T71" fmla="*/ 925 h 938"/>
                <a:gd name="T72" fmla="*/ 811 w 977"/>
                <a:gd name="T73" fmla="*/ 859 h 938"/>
                <a:gd name="T74" fmla="*/ 768 w 977"/>
                <a:gd name="T75" fmla="*/ 603 h 938"/>
                <a:gd name="T76" fmla="*/ 952 w 977"/>
                <a:gd name="T77" fmla="*/ 419 h 938"/>
                <a:gd name="T78" fmla="*/ 968 w 977"/>
                <a:gd name="T79" fmla="*/ 35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77" h="938">
                  <a:moveTo>
                    <a:pt x="718" y="556"/>
                  </a:moveTo>
                  <a:cubicBezTo>
                    <a:pt x="702" y="571"/>
                    <a:pt x="695" y="593"/>
                    <a:pt x="699" y="614"/>
                  </a:cubicBezTo>
                  <a:lnTo>
                    <a:pt x="742" y="870"/>
                  </a:lnTo>
                  <a:lnTo>
                    <a:pt x="522" y="752"/>
                  </a:lnTo>
                  <a:cubicBezTo>
                    <a:pt x="512" y="746"/>
                    <a:pt x="500" y="743"/>
                    <a:pt x="488" y="743"/>
                  </a:cubicBezTo>
                  <a:cubicBezTo>
                    <a:pt x="477" y="743"/>
                    <a:pt x="465" y="746"/>
                    <a:pt x="455" y="752"/>
                  </a:cubicBezTo>
                  <a:lnTo>
                    <a:pt x="235" y="870"/>
                  </a:lnTo>
                  <a:lnTo>
                    <a:pt x="278" y="614"/>
                  </a:lnTo>
                  <a:cubicBezTo>
                    <a:pt x="281" y="593"/>
                    <a:pt x="275" y="571"/>
                    <a:pt x="259" y="556"/>
                  </a:cubicBezTo>
                  <a:lnTo>
                    <a:pt x="75" y="371"/>
                  </a:lnTo>
                  <a:lnTo>
                    <a:pt x="326" y="334"/>
                  </a:lnTo>
                  <a:cubicBezTo>
                    <a:pt x="349" y="330"/>
                    <a:pt x="369" y="316"/>
                    <a:pt x="379" y="296"/>
                  </a:cubicBezTo>
                  <a:lnTo>
                    <a:pt x="488" y="68"/>
                  </a:lnTo>
                  <a:lnTo>
                    <a:pt x="598" y="296"/>
                  </a:lnTo>
                  <a:cubicBezTo>
                    <a:pt x="608" y="316"/>
                    <a:pt x="627" y="330"/>
                    <a:pt x="650" y="334"/>
                  </a:cubicBezTo>
                  <a:lnTo>
                    <a:pt x="902" y="371"/>
                  </a:lnTo>
                  <a:cubicBezTo>
                    <a:pt x="902" y="371"/>
                    <a:pt x="718" y="556"/>
                    <a:pt x="718" y="556"/>
                  </a:cubicBezTo>
                  <a:close/>
                  <a:moveTo>
                    <a:pt x="968" y="350"/>
                  </a:moveTo>
                  <a:cubicBezTo>
                    <a:pt x="960" y="326"/>
                    <a:pt x="939" y="308"/>
                    <a:pt x="913" y="304"/>
                  </a:cubicBezTo>
                  <a:lnTo>
                    <a:pt x="661" y="267"/>
                  </a:lnTo>
                  <a:lnTo>
                    <a:pt x="552" y="39"/>
                  </a:lnTo>
                  <a:cubicBezTo>
                    <a:pt x="540" y="16"/>
                    <a:pt x="516" y="0"/>
                    <a:pt x="488" y="0"/>
                  </a:cubicBezTo>
                  <a:cubicBezTo>
                    <a:pt x="461" y="0"/>
                    <a:pt x="437" y="16"/>
                    <a:pt x="425" y="39"/>
                  </a:cubicBezTo>
                  <a:lnTo>
                    <a:pt x="316" y="267"/>
                  </a:lnTo>
                  <a:lnTo>
                    <a:pt x="64" y="304"/>
                  </a:lnTo>
                  <a:cubicBezTo>
                    <a:pt x="38" y="308"/>
                    <a:pt x="17" y="326"/>
                    <a:pt x="8" y="350"/>
                  </a:cubicBezTo>
                  <a:cubicBezTo>
                    <a:pt x="0" y="374"/>
                    <a:pt x="6" y="401"/>
                    <a:pt x="25" y="419"/>
                  </a:cubicBezTo>
                  <a:lnTo>
                    <a:pt x="209" y="603"/>
                  </a:lnTo>
                  <a:lnTo>
                    <a:pt x="166" y="859"/>
                  </a:lnTo>
                  <a:cubicBezTo>
                    <a:pt x="162" y="884"/>
                    <a:pt x="173" y="910"/>
                    <a:pt x="195" y="925"/>
                  </a:cubicBezTo>
                  <a:cubicBezTo>
                    <a:pt x="207" y="934"/>
                    <a:pt x="221" y="938"/>
                    <a:pt x="235" y="938"/>
                  </a:cubicBezTo>
                  <a:cubicBezTo>
                    <a:pt x="247" y="938"/>
                    <a:pt x="258" y="935"/>
                    <a:pt x="269" y="929"/>
                  </a:cubicBezTo>
                  <a:lnTo>
                    <a:pt x="488" y="811"/>
                  </a:lnTo>
                  <a:lnTo>
                    <a:pt x="708" y="929"/>
                  </a:lnTo>
                  <a:cubicBezTo>
                    <a:pt x="718" y="935"/>
                    <a:pt x="730" y="938"/>
                    <a:pt x="742" y="938"/>
                  </a:cubicBezTo>
                  <a:cubicBezTo>
                    <a:pt x="756" y="938"/>
                    <a:pt x="770" y="934"/>
                    <a:pt x="782" y="925"/>
                  </a:cubicBezTo>
                  <a:cubicBezTo>
                    <a:pt x="804" y="910"/>
                    <a:pt x="815" y="884"/>
                    <a:pt x="811" y="859"/>
                  </a:cubicBezTo>
                  <a:lnTo>
                    <a:pt x="768" y="603"/>
                  </a:lnTo>
                  <a:lnTo>
                    <a:pt x="952" y="419"/>
                  </a:lnTo>
                  <a:cubicBezTo>
                    <a:pt x="971" y="401"/>
                    <a:pt x="977" y="374"/>
                    <a:pt x="968" y="3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5" name="Group 4"/>
          <p:cNvGrpSpPr/>
          <p:nvPr/>
        </p:nvGrpSpPr>
        <p:grpSpPr>
          <a:xfrm>
            <a:off x="3157542" y="1733552"/>
            <a:ext cx="695325" cy="701675"/>
            <a:chOff x="4224342" y="1733552"/>
            <a:chExt cx="695325" cy="701675"/>
          </a:xfrm>
        </p:grpSpPr>
        <p:sp>
          <p:nvSpPr>
            <p:cNvPr id="8" name="Oval 7"/>
            <p:cNvSpPr>
              <a:spLocks noChangeArrowheads="1"/>
            </p:cNvSpPr>
            <p:nvPr/>
          </p:nvSpPr>
          <p:spPr bwMode="auto">
            <a:xfrm>
              <a:off x="4224342" y="1733552"/>
              <a:ext cx="695325" cy="701675"/>
            </a:xfrm>
            <a:prstGeom prst="ellipse">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15" name="Freeform 14"/>
            <p:cNvSpPr>
              <a:spLocks noEditPoints="1"/>
            </p:cNvSpPr>
            <p:nvPr/>
          </p:nvSpPr>
          <p:spPr bwMode="auto">
            <a:xfrm>
              <a:off x="4397379" y="1908177"/>
              <a:ext cx="358775" cy="352425"/>
            </a:xfrm>
            <a:custGeom>
              <a:avLst/>
              <a:gdLst>
                <a:gd name="T0" fmla="*/ 816 w 994"/>
                <a:gd name="T1" fmla="*/ 408 h 968"/>
                <a:gd name="T2" fmla="*/ 740 w 994"/>
                <a:gd name="T3" fmla="*/ 228 h 968"/>
                <a:gd name="T4" fmla="*/ 611 w 994"/>
                <a:gd name="T5" fmla="*/ 99 h 968"/>
                <a:gd name="T6" fmla="*/ 846 w 994"/>
                <a:gd name="T7" fmla="*/ 120 h 968"/>
                <a:gd name="T8" fmla="*/ 868 w 994"/>
                <a:gd name="T9" fmla="*/ 356 h 968"/>
                <a:gd name="T10" fmla="*/ 218 w 994"/>
                <a:gd name="T11" fmla="*/ 750 h 968"/>
                <a:gd name="T12" fmla="*/ 134 w 994"/>
                <a:gd name="T13" fmla="*/ 590 h 968"/>
                <a:gd name="T14" fmla="*/ 364 w 994"/>
                <a:gd name="T15" fmla="*/ 603 h 968"/>
                <a:gd name="T16" fmla="*/ 380 w 994"/>
                <a:gd name="T17" fmla="*/ 837 h 968"/>
                <a:gd name="T18" fmla="*/ 268 w 994"/>
                <a:gd name="T19" fmla="*/ 867 h 968"/>
                <a:gd name="T20" fmla="*/ 106 w 994"/>
                <a:gd name="T21" fmla="*/ 908 h 968"/>
                <a:gd name="T22" fmla="*/ 64 w 994"/>
                <a:gd name="T23" fmla="*/ 846 h 968"/>
                <a:gd name="T24" fmla="*/ 197 w 994"/>
                <a:gd name="T25" fmla="*/ 772 h 968"/>
                <a:gd name="T26" fmla="*/ 126 w 994"/>
                <a:gd name="T27" fmla="*/ 904 h 968"/>
                <a:gd name="T28" fmla="*/ 317 w 994"/>
                <a:gd name="T29" fmla="*/ 501 h 968"/>
                <a:gd name="T30" fmla="*/ 463 w 994"/>
                <a:gd name="T31" fmla="*/ 248 h 968"/>
                <a:gd name="T32" fmla="*/ 317 w 994"/>
                <a:gd name="T33" fmla="*/ 501 h 968"/>
                <a:gd name="T34" fmla="*/ 447 w 994"/>
                <a:gd name="T35" fmla="*/ 613 h 968"/>
                <a:gd name="T36" fmla="*/ 346 w 994"/>
                <a:gd name="T37" fmla="*/ 516 h 968"/>
                <a:gd name="T38" fmla="*/ 697 w 994"/>
                <a:gd name="T39" fmla="*/ 271 h 968"/>
                <a:gd name="T40" fmla="*/ 447 w 994"/>
                <a:gd name="T41" fmla="*/ 613 h 968"/>
                <a:gd name="T42" fmla="*/ 484 w 994"/>
                <a:gd name="T43" fmla="*/ 720 h 968"/>
                <a:gd name="T44" fmla="*/ 748 w 994"/>
                <a:gd name="T45" fmla="*/ 354 h 968"/>
                <a:gd name="T46" fmla="*/ 718 w 994"/>
                <a:gd name="T47" fmla="*/ 507 h 968"/>
                <a:gd name="T48" fmla="*/ 484 w 994"/>
                <a:gd name="T49" fmla="*/ 743 h 968"/>
                <a:gd name="T50" fmla="*/ 889 w 994"/>
                <a:gd name="T51" fmla="*/ 78 h 968"/>
                <a:gd name="T52" fmla="*/ 568 w 994"/>
                <a:gd name="T53" fmla="*/ 56 h 968"/>
                <a:gd name="T54" fmla="*/ 419 w 994"/>
                <a:gd name="T55" fmla="*/ 206 h 968"/>
                <a:gd name="T56" fmla="*/ 419 w 994"/>
                <a:gd name="T57" fmla="*/ 207 h 968"/>
                <a:gd name="T58" fmla="*/ 76 w 994"/>
                <a:gd name="T59" fmla="*/ 574 h 968"/>
                <a:gd name="T60" fmla="*/ 0 w 994"/>
                <a:gd name="T61" fmla="*/ 863 h 968"/>
                <a:gd name="T62" fmla="*/ 141 w 994"/>
                <a:gd name="T63" fmla="*/ 963 h 968"/>
                <a:gd name="T64" fmla="*/ 449 w 994"/>
                <a:gd name="T65" fmla="*/ 865 h 968"/>
                <a:gd name="T66" fmla="*/ 889 w 994"/>
                <a:gd name="T67" fmla="*/ 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4" h="968">
                  <a:moveTo>
                    <a:pt x="868" y="356"/>
                  </a:moveTo>
                  <a:lnTo>
                    <a:pt x="816" y="408"/>
                  </a:lnTo>
                  <a:cubicBezTo>
                    <a:pt x="816" y="401"/>
                    <a:pt x="817" y="394"/>
                    <a:pt x="817" y="387"/>
                  </a:cubicBezTo>
                  <a:cubicBezTo>
                    <a:pt x="811" y="328"/>
                    <a:pt x="784" y="272"/>
                    <a:pt x="740" y="228"/>
                  </a:cubicBezTo>
                  <a:cubicBezTo>
                    <a:pt x="691" y="178"/>
                    <a:pt x="625" y="150"/>
                    <a:pt x="561" y="149"/>
                  </a:cubicBezTo>
                  <a:lnTo>
                    <a:pt x="611" y="99"/>
                  </a:lnTo>
                  <a:cubicBezTo>
                    <a:pt x="636" y="74"/>
                    <a:pt x="671" y="60"/>
                    <a:pt x="709" y="60"/>
                  </a:cubicBezTo>
                  <a:cubicBezTo>
                    <a:pt x="757" y="60"/>
                    <a:pt x="808" y="82"/>
                    <a:pt x="846" y="120"/>
                  </a:cubicBezTo>
                  <a:cubicBezTo>
                    <a:pt x="882" y="157"/>
                    <a:pt x="903" y="201"/>
                    <a:pt x="907" y="247"/>
                  </a:cubicBezTo>
                  <a:cubicBezTo>
                    <a:pt x="909" y="289"/>
                    <a:pt x="896" y="328"/>
                    <a:pt x="868" y="356"/>
                  </a:cubicBezTo>
                  <a:close/>
                  <a:moveTo>
                    <a:pt x="268" y="867"/>
                  </a:moveTo>
                  <a:cubicBezTo>
                    <a:pt x="268" y="826"/>
                    <a:pt x="251" y="784"/>
                    <a:pt x="218" y="750"/>
                  </a:cubicBezTo>
                  <a:cubicBezTo>
                    <a:pt x="186" y="719"/>
                    <a:pt x="145" y="701"/>
                    <a:pt x="104" y="699"/>
                  </a:cubicBezTo>
                  <a:lnTo>
                    <a:pt x="134" y="590"/>
                  </a:lnTo>
                  <a:cubicBezTo>
                    <a:pt x="136" y="583"/>
                    <a:pt x="141" y="575"/>
                    <a:pt x="146" y="569"/>
                  </a:cubicBezTo>
                  <a:cubicBezTo>
                    <a:pt x="207" y="526"/>
                    <a:pt x="300" y="538"/>
                    <a:pt x="364" y="603"/>
                  </a:cubicBezTo>
                  <a:cubicBezTo>
                    <a:pt x="433" y="672"/>
                    <a:pt x="444" y="773"/>
                    <a:pt x="391" y="832"/>
                  </a:cubicBezTo>
                  <a:cubicBezTo>
                    <a:pt x="388" y="835"/>
                    <a:pt x="384" y="836"/>
                    <a:pt x="380" y="837"/>
                  </a:cubicBezTo>
                  <a:cubicBezTo>
                    <a:pt x="380" y="837"/>
                    <a:pt x="268" y="867"/>
                    <a:pt x="268" y="867"/>
                  </a:cubicBezTo>
                  <a:close/>
                  <a:moveTo>
                    <a:pt x="268" y="867"/>
                  </a:moveTo>
                  <a:close/>
                  <a:moveTo>
                    <a:pt x="126" y="904"/>
                  </a:moveTo>
                  <a:cubicBezTo>
                    <a:pt x="123" y="905"/>
                    <a:pt x="113" y="908"/>
                    <a:pt x="106" y="908"/>
                  </a:cubicBezTo>
                  <a:cubicBezTo>
                    <a:pt x="81" y="908"/>
                    <a:pt x="61" y="887"/>
                    <a:pt x="61" y="863"/>
                  </a:cubicBezTo>
                  <a:cubicBezTo>
                    <a:pt x="61" y="857"/>
                    <a:pt x="63" y="849"/>
                    <a:pt x="64" y="846"/>
                  </a:cubicBezTo>
                  <a:lnTo>
                    <a:pt x="96" y="730"/>
                  </a:lnTo>
                  <a:cubicBezTo>
                    <a:pt x="130" y="729"/>
                    <a:pt x="167" y="743"/>
                    <a:pt x="197" y="772"/>
                  </a:cubicBezTo>
                  <a:cubicBezTo>
                    <a:pt x="226" y="802"/>
                    <a:pt x="240" y="839"/>
                    <a:pt x="238" y="874"/>
                  </a:cubicBezTo>
                  <a:cubicBezTo>
                    <a:pt x="238" y="874"/>
                    <a:pt x="126" y="904"/>
                    <a:pt x="126" y="904"/>
                  </a:cubicBezTo>
                  <a:close/>
                  <a:moveTo>
                    <a:pt x="126" y="904"/>
                  </a:moveTo>
                  <a:close/>
                  <a:moveTo>
                    <a:pt x="317" y="501"/>
                  </a:moveTo>
                  <a:cubicBezTo>
                    <a:pt x="289" y="490"/>
                    <a:pt x="260" y="483"/>
                    <a:pt x="231" y="483"/>
                  </a:cubicBezTo>
                  <a:lnTo>
                    <a:pt x="463" y="248"/>
                  </a:lnTo>
                  <a:cubicBezTo>
                    <a:pt x="499" y="213"/>
                    <a:pt x="551" y="203"/>
                    <a:pt x="602" y="216"/>
                  </a:cubicBezTo>
                  <a:cubicBezTo>
                    <a:pt x="602" y="216"/>
                    <a:pt x="317" y="501"/>
                    <a:pt x="317" y="501"/>
                  </a:cubicBezTo>
                  <a:close/>
                  <a:moveTo>
                    <a:pt x="317" y="501"/>
                  </a:moveTo>
                  <a:close/>
                  <a:moveTo>
                    <a:pt x="447" y="613"/>
                  </a:moveTo>
                  <a:cubicBezTo>
                    <a:pt x="436" y="594"/>
                    <a:pt x="423" y="576"/>
                    <a:pt x="407" y="561"/>
                  </a:cubicBezTo>
                  <a:cubicBezTo>
                    <a:pt x="389" y="542"/>
                    <a:pt x="368" y="528"/>
                    <a:pt x="346" y="516"/>
                  </a:cubicBezTo>
                  <a:lnTo>
                    <a:pt x="634" y="227"/>
                  </a:lnTo>
                  <a:cubicBezTo>
                    <a:pt x="656" y="237"/>
                    <a:pt x="678" y="251"/>
                    <a:pt x="697" y="271"/>
                  </a:cubicBezTo>
                  <a:cubicBezTo>
                    <a:pt x="714" y="286"/>
                    <a:pt x="726" y="305"/>
                    <a:pt x="736" y="324"/>
                  </a:cubicBezTo>
                  <a:cubicBezTo>
                    <a:pt x="736" y="324"/>
                    <a:pt x="447" y="613"/>
                    <a:pt x="447" y="613"/>
                  </a:cubicBezTo>
                  <a:close/>
                  <a:moveTo>
                    <a:pt x="447" y="613"/>
                  </a:moveTo>
                  <a:close/>
                  <a:moveTo>
                    <a:pt x="484" y="720"/>
                  </a:moveTo>
                  <a:cubicBezTo>
                    <a:pt x="482" y="693"/>
                    <a:pt x="474" y="666"/>
                    <a:pt x="462" y="640"/>
                  </a:cubicBezTo>
                  <a:lnTo>
                    <a:pt x="748" y="354"/>
                  </a:lnTo>
                  <a:cubicBezTo>
                    <a:pt x="766" y="410"/>
                    <a:pt x="757" y="467"/>
                    <a:pt x="718" y="506"/>
                  </a:cubicBezTo>
                  <a:cubicBezTo>
                    <a:pt x="718" y="506"/>
                    <a:pt x="718" y="506"/>
                    <a:pt x="718" y="507"/>
                  </a:cubicBezTo>
                  <a:lnTo>
                    <a:pt x="718" y="507"/>
                  </a:lnTo>
                  <a:lnTo>
                    <a:pt x="484" y="743"/>
                  </a:lnTo>
                  <a:cubicBezTo>
                    <a:pt x="484" y="735"/>
                    <a:pt x="485" y="728"/>
                    <a:pt x="484" y="720"/>
                  </a:cubicBezTo>
                  <a:close/>
                  <a:moveTo>
                    <a:pt x="889" y="78"/>
                  </a:moveTo>
                  <a:cubicBezTo>
                    <a:pt x="839" y="28"/>
                    <a:pt x="773" y="0"/>
                    <a:pt x="709" y="0"/>
                  </a:cubicBezTo>
                  <a:cubicBezTo>
                    <a:pt x="654" y="0"/>
                    <a:pt x="605" y="20"/>
                    <a:pt x="568" y="56"/>
                  </a:cubicBezTo>
                  <a:lnTo>
                    <a:pt x="420" y="205"/>
                  </a:lnTo>
                  <a:cubicBezTo>
                    <a:pt x="420" y="206"/>
                    <a:pt x="420" y="206"/>
                    <a:pt x="419" y="206"/>
                  </a:cubicBezTo>
                  <a:cubicBezTo>
                    <a:pt x="419" y="207"/>
                    <a:pt x="419" y="207"/>
                    <a:pt x="419" y="207"/>
                  </a:cubicBezTo>
                  <a:lnTo>
                    <a:pt x="419" y="207"/>
                  </a:lnTo>
                  <a:lnTo>
                    <a:pt x="107" y="522"/>
                  </a:lnTo>
                  <a:cubicBezTo>
                    <a:pt x="92" y="536"/>
                    <a:pt x="82" y="554"/>
                    <a:pt x="76" y="574"/>
                  </a:cubicBezTo>
                  <a:lnTo>
                    <a:pt x="5" y="831"/>
                  </a:lnTo>
                  <a:cubicBezTo>
                    <a:pt x="5" y="832"/>
                    <a:pt x="0" y="852"/>
                    <a:pt x="0" y="863"/>
                  </a:cubicBezTo>
                  <a:cubicBezTo>
                    <a:pt x="0" y="921"/>
                    <a:pt x="47" y="968"/>
                    <a:pt x="106" y="968"/>
                  </a:cubicBezTo>
                  <a:cubicBezTo>
                    <a:pt x="118" y="968"/>
                    <a:pt x="140" y="963"/>
                    <a:pt x="141" y="963"/>
                  </a:cubicBezTo>
                  <a:lnTo>
                    <a:pt x="397" y="895"/>
                  </a:lnTo>
                  <a:cubicBezTo>
                    <a:pt x="417" y="890"/>
                    <a:pt x="435" y="879"/>
                    <a:pt x="449" y="865"/>
                  </a:cubicBezTo>
                  <a:lnTo>
                    <a:pt x="910" y="399"/>
                  </a:lnTo>
                  <a:cubicBezTo>
                    <a:pt x="994" y="315"/>
                    <a:pt x="984" y="174"/>
                    <a:pt x="889" y="7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cxnSp>
        <p:nvCxnSpPr>
          <p:cNvPr id="17" name="Straight Connector 16"/>
          <p:cNvCxnSpPr>
            <a:stCxn id="7" idx="6"/>
            <a:endCxn id="6" idx="2"/>
          </p:cNvCxnSpPr>
          <p:nvPr/>
        </p:nvCxnSpPr>
        <p:spPr>
          <a:xfrm>
            <a:off x="233363" y="2084388"/>
            <a:ext cx="67119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6"/>
            <a:endCxn id="9" idx="2"/>
          </p:cNvCxnSpPr>
          <p:nvPr/>
        </p:nvCxnSpPr>
        <p:spPr>
          <a:xfrm>
            <a:off x="1598613" y="2084388"/>
            <a:ext cx="6731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6"/>
            <a:endCxn id="8" idx="2"/>
          </p:cNvCxnSpPr>
          <p:nvPr/>
        </p:nvCxnSpPr>
        <p:spPr>
          <a:xfrm>
            <a:off x="2410461" y="2084388"/>
            <a:ext cx="67119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8" idx="6"/>
            <a:endCxn id="11" idx="2"/>
          </p:cNvCxnSpPr>
          <p:nvPr/>
        </p:nvCxnSpPr>
        <p:spPr>
          <a:xfrm>
            <a:off x="3776663" y="2084388"/>
            <a:ext cx="67119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1" idx="6"/>
            <a:endCxn id="10" idx="2"/>
          </p:cNvCxnSpPr>
          <p:nvPr/>
        </p:nvCxnSpPr>
        <p:spPr>
          <a:xfrm>
            <a:off x="4586288" y="2084388"/>
            <a:ext cx="6731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6"/>
            <a:endCxn id="12" idx="2"/>
          </p:cNvCxnSpPr>
          <p:nvPr/>
        </p:nvCxnSpPr>
        <p:spPr>
          <a:xfrm>
            <a:off x="5953765" y="2084388"/>
            <a:ext cx="67246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71450" y="2618105"/>
            <a:ext cx="2176780" cy="398780"/>
          </a:xfrm>
          <a:prstGeom prst="rect">
            <a:avLst/>
          </a:prstGeom>
          <a:noFill/>
        </p:spPr>
        <p:txBody>
          <a:bodyPr wrap="square" rtlCol="0">
            <a:spAutoFit/>
          </a:bodyPr>
          <a:lstStyle/>
          <a:p>
            <a:pPr algn="ctr" fontAlgn="base"/>
            <a:r>
              <a:rPr lang="zh-CN" altLang="en-US" sz="2000" b="1" dirty="0" smtClean="0">
                <a:solidFill>
                  <a:schemeClr val="accent1"/>
                </a:solidFill>
                <a:latin typeface="+mn-ea"/>
              </a:rPr>
              <a:t>个人技术博客</a:t>
            </a:r>
            <a:endParaRPr lang="zh-CN" altLang="en-US" sz="2000" b="1" dirty="0" smtClean="0">
              <a:solidFill>
                <a:schemeClr val="accent1"/>
              </a:solidFill>
              <a:latin typeface="+mn-ea"/>
            </a:endParaRPr>
          </a:p>
        </p:txBody>
      </p:sp>
      <p:sp>
        <p:nvSpPr>
          <p:cNvPr id="36" name="TextBox 35"/>
          <p:cNvSpPr txBox="1"/>
          <p:nvPr/>
        </p:nvSpPr>
        <p:spPr>
          <a:xfrm>
            <a:off x="188767" y="3328211"/>
            <a:ext cx="2083582" cy="737235"/>
          </a:xfrm>
          <a:prstGeom prst="rect">
            <a:avLst/>
          </a:prstGeom>
          <a:noFill/>
        </p:spPr>
        <p:txBody>
          <a:bodyPr wrap="square" rtlCol="0">
            <a:spAutoFit/>
          </a:bodyPr>
          <a:lstStyle/>
          <a:p>
            <a:pPr algn="ctr" fontAlgn="base"/>
            <a:r>
              <a:rPr lang="zh-CN" altLang="en-US" sz="1400" b="1" dirty="0">
                <a:solidFill>
                  <a:schemeClr val="tx1">
                    <a:lumMod val="65000"/>
                    <a:lumOff val="35000"/>
                  </a:schemeClr>
                </a:solidFill>
                <a:latin typeface="+mn-ea"/>
              </a:rPr>
              <a:t>高质量的技术支持</a:t>
            </a:r>
            <a:r>
              <a:rPr lang="en-US" altLang="zh-CN" sz="1400" b="1" dirty="0">
                <a:solidFill>
                  <a:schemeClr val="tx1">
                    <a:lumMod val="65000"/>
                    <a:lumOff val="35000"/>
                  </a:schemeClr>
                </a:solidFill>
                <a:latin typeface="+mn-ea"/>
              </a:rPr>
              <a:t>,</a:t>
            </a:r>
            <a:endParaRPr lang="en-US" altLang="zh-CN" sz="1400" b="1" dirty="0">
              <a:solidFill>
                <a:schemeClr val="tx1">
                  <a:lumMod val="65000"/>
                  <a:lumOff val="35000"/>
                </a:schemeClr>
              </a:solidFill>
              <a:latin typeface="+mn-ea"/>
            </a:endParaRPr>
          </a:p>
          <a:p>
            <a:pPr algn="ctr" fontAlgn="base"/>
            <a:r>
              <a:rPr lang="zh-CN" altLang="en-US" sz="1400" b="1" dirty="0">
                <a:solidFill>
                  <a:schemeClr val="tx1">
                    <a:lumMod val="65000"/>
                    <a:lumOff val="35000"/>
                  </a:schemeClr>
                </a:solidFill>
                <a:latin typeface="+mn-ea"/>
              </a:rPr>
              <a:t>入门不再困难</a:t>
            </a:r>
            <a:endParaRPr lang="zh-CN" altLang="en-US" sz="1400" b="1" dirty="0">
              <a:solidFill>
                <a:schemeClr val="tx1">
                  <a:lumMod val="65000"/>
                  <a:lumOff val="35000"/>
                </a:schemeClr>
              </a:solidFill>
              <a:latin typeface="+mn-ea"/>
            </a:endParaRPr>
          </a:p>
          <a:p>
            <a:pPr algn="ctr" fontAlgn="base"/>
            <a:endParaRPr lang="en-US" altLang="zh-CN" sz="1400" b="1" dirty="0">
              <a:solidFill>
                <a:schemeClr val="tx1">
                  <a:lumMod val="65000"/>
                  <a:lumOff val="35000"/>
                </a:schemeClr>
              </a:solidFill>
              <a:latin typeface="+mn-ea"/>
            </a:endParaRPr>
          </a:p>
        </p:txBody>
      </p:sp>
      <p:cxnSp>
        <p:nvCxnSpPr>
          <p:cNvPr id="37" name="Straight Connector 36"/>
          <p:cNvCxnSpPr/>
          <p:nvPr/>
        </p:nvCxnSpPr>
        <p:spPr>
          <a:xfrm>
            <a:off x="304800" y="3181350"/>
            <a:ext cx="18288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334260" y="2622550"/>
            <a:ext cx="2299335" cy="398780"/>
          </a:xfrm>
          <a:prstGeom prst="rect">
            <a:avLst/>
          </a:prstGeom>
          <a:noFill/>
        </p:spPr>
        <p:txBody>
          <a:bodyPr wrap="square" rtlCol="0">
            <a:spAutoFit/>
          </a:bodyPr>
          <a:lstStyle/>
          <a:p>
            <a:pPr algn="ctr" fontAlgn="base"/>
            <a:r>
              <a:rPr lang="zh-CN" sz="2000" b="1" dirty="0">
                <a:solidFill>
                  <a:schemeClr val="accent4"/>
                </a:solidFill>
                <a:latin typeface="+mn-ea"/>
              </a:rPr>
              <a:t>比赛训练记录</a:t>
            </a:r>
            <a:r>
              <a:rPr lang="en-US" altLang="zh-CN" sz="2000" b="1" dirty="0">
                <a:solidFill>
                  <a:schemeClr val="accent4"/>
                </a:solidFill>
                <a:latin typeface="+mn-ea"/>
              </a:rPr>
              <a:t>wiki</a:t>
            </a:r>
            <a:endParaRPr lang="en-US" altLang="zh-CN" sz="2000" b="1" dirty="0">
              <a:solidFill>
                <a:schemeClr val="accent4"/>
              </a:solidFill>
              <a:latin typeface="+mn-ea"/>
            </a:endParaRPr>
          </a:p>
        </p:txBody>
      </p:sp>
      <p:sp>
        <p:nvSpPr>
          <p:cNvPr id="47" name="TextBox 46"/>
          <p:cNvSpPr txBox="1"/>
          <p:nvPr/>
        </p:nvSpPr>
        <p:spPr>
          <a:xfrm>
            <a:off x="2683510" y="3323590"/>
            <a:ext cx="1673225" cy="953135"/>
          </a:xfrm>
          <a:prstGeom prst="rect">
            <a:avLst/>
          </a:prstGeom>
          <a:noFill/>
        </p:spPr>
        <p:txBody>
          <a:bodyPr wrap="square" rtlCol="0">
            <a:spAutoFit/>
          </a:bodyPr>
          <a:lstStyle/>
          <a:p>
            <a:pPr algn="ctr" fontAlgn="base"/>
            <a:r>
              <a:rPr lang="zh-CN" altLang="en-US" sz="1400" b="1" dirty="0">
                <a:solidFill>
                  <a:schemeClr val="tx1">
                    <a:lumMod val="65000"/>
                    <a:lumOff val="35000"/>
                  </a:schemeClr>
                </a:solidFill>
                <a:latin typeface="+mn-ea"/>
                <a:sym typeface="+mn-ea"/>
              </a:rPr>
              <a:t>提高补题效率，</a:t>
            </a:r>
            <a:endParaRPr lang="zh-CN" altLang="en-US" sz="1400" b="1" dirty="0">
              <a:solidFill>
                <a:schemeClr val="tx1">
                  <a:lumMod val="65000"/>
                  <a:lumOff val="35000"/>
                </a:schemeClr>
              </a:solidFill>
              <a:latin typeface="+mn-ea"/>
              <a:sym typeface="+mn-ea"/>
            </a:endParaRPr>
          </a:p>
          <a:p>
            <a:pPr algn="ctr" fontAlgn="base"/>
            <a:r>
              <a:rPr lang="zh-CN" altLang="en-US" sz="1400" b="1" dirty="0">
                <a:solidFill>
                  <a:schemeClr val="tx1">
                    <a:lumMod val="65000"/>
                    <a:lumOff val="35000"/>
                  </a:schemeClr>
                </a:solidFill>
                <a:latin typeface="+mn-ea"/>
                <a:sym typeface="+mn-ea"/>
              </a:rPr>
              <a:t>前辈经验近在咫尺，</a:t>
            </a:r>
            <a:endParaRPr lang="zh-CN" altLang="en-US" sz="1400" b="1" dirty="0">
              <a:solidFill>
                <a:schemeClr val="tx1">
                  <a:lumMod val="65000"/>
                  <a:lumOff val="35000"/>
                </a:schemeClr>
              </a:solidFill>
              <a:latin typeface="+mn-ea"/>
              <a:sym typeface="+mn-ea"/>
            </a:endParaRPr>
          </a:p>
          <a:p>
            <a:pPr algn="ctr" fontAlgn="base"/>
            <a:r>
              <a:rPr lang="zh-CN" altLang="en-US" sz="1400" b="1" dirty="0">
                <a:solidFill>
                  <a:schemeClr val="tx1">
                    <a:lumMod val="65000"/>
                    <a:lumOff val="35000"/>
                  </a:schemeClr>
                </a:solidFill>
                <a:latin typeface="+mn-ea"/>
                <a:sym typeface="+mn-ea"/>
              </a:rPr>
              <a:t>组队训练有题可做</a:t>
            </a:r>
            <a:endParaRPr lang="zh-CN" altLang="en-US" sz="1400" b="1" dirty="0">
              <a:solidFill>
                <a:schemeClr val="tx1">
                  <a:lumMod val="65000"/>
                  <a:lumOff val="35000"/>
                </a:schemeClr>
              </a:solidFill>
              <a:latin typeface="+mn-ea"/>
              <a:sym typeface="+mn-ea"/>
            </a:endParaRPr>
          </a:p>
          <a:p>
            <a:pPr algn="just" fontAlgn="base"/>
            <a:endParaRPr lang="zh-CN" altLang="en-US" sz="1400" b="1" dirty="0">
              <a:solidFill>
                <a:schemeClr val="tx1">
                  <a:lumMod val="65000"/>
                  <a:lumOff val="35000"/>
                </a:schemeClr>
              </a:solidFill>
              <a:latin typeface="+mn-ea"/>
              <a:sym typeface="+mn-ea"/>
            </a:endParaRPr>
          </a:p>
        </p:txBody>
      </p:sp>
      <p:cxnSp>
        <p:nvCxnSpPr>
          <p:cNvPr id="48" name="Straight Connector 47"/>
          <p:cNvCxnSpPr/>
          <p:nvPr/>
        </p:nvCxnSpPr>
        <p:spPr>
          <a:xfrm>
            <a:off x="2514600" y="3181350"/>
            <a:ext cx="19812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662805" y="2618105"/>
            <a:ext cx="2094230" cy="398780"/>
          </a:xfrm>
          <a:prstGeom prst="rect">
            <a:avLst/>
          </a:prstGeom>
          <a:noFill/>
        </p:spPr>
        <p:txBody>
          <a:bodyPr wrap="square" rtlCol="0">
            <a:spAutoFit/>
          </a:bodyPr>
          <a:lstStyle/>
          <a:p>
            <a:pPr algn="ctr" fontAlgn="base"/>
            <a:r>
              <a:rPr lang="en-US" altLang="zh-CN" sz="2000" b="1" dirty="0">
                <a:solidFill>
                  <a:schemeClr val="accent5"/>
                </a:solidFill>
                <a:latin typeface="+mn-ea"/>
              </a:rPr>
              <a:t>info</a:t>
            </a:r>
            <a:r>
              <a:rPr lang="zh-CN" altLang="en-US" sz="2000" b="1" dirty="0">
                <a:solidFill>
                  <a:schemeClr val="accent5"/>
                </a:solidFill>
                <a:latin typeface="+mn-ea"/>
              </a:rPr>
              <a:t>个人信息</a:t>
            </a:r>
            <a:endParaRPr lang="zh-CN" altLang="en-US" sz="2000" b="1" dirty="0">
              <a:solidFill>
                <a:schemeClr val="accent5"/>
              </a:solidFill>
              <a:latin typeface="+mn-ea"/>
            </a:endParaRPr>
          </a:p>
        </p:txBody>
      </p:sp>
      <p:sp>
        <p:nvSpPr>
          <p:cNvPr id="52" name="TextBox 51"/>
          <p:cNvSpPr txBox="1"/>
          <p:nvPr/>
        </p:nvSpPr>
        <p:spPr>
          <a:xfrm>
            <a:off x="4760595" y="3323590"/>
            <a:ext cx="2078355" cy="521970"/>
          </a:xfrm>
          <a:prstGeom prst="rect">
            <a:avLst/>
          </a:prstGeom>
          <a:noFill/>
        </p:spPr>
        <p:txBody>
          <a:bodyPr wrap="square" rtlCol="0">
            <a:spAutoFit/>
          </a:bodyPr>
          <a:lstStyle/>
          <a:p>
            <a:pPr algn="ctr" fontAlgn="base"/>
            <a:r>
              <a:rPr lang="zh-CN" altLang="en-US" sz="1400" b="1" dirty="0">
                <a:solidFill>
                  <a:schemeClr val="tx1">
                    <a:lumMod val="65000"/>
                    <a:lumOff val="35000"/>
                  </a:schemeClr>
                </a:solidFill>
                <a:latin typeface="+mn-ea"/>
                <a:sym typeface="+mn-ea"/>
              </a:rPr>
              <a:t>个人</a:t>
            </a:r>
            <a:r>
              <a:rPr lang="en-US" altLang="zh-CN" sz="1400" b="1" dirty="0">
                <a:solidFill>
                  <a:schemeClr val="tx1">
                    <a:lumMod val="65000"/>
                    <a:lumOff val="35000"/>
                  </a:schemeClr>
                </a:solidFill>
                <a:latin typeface="+mn-ea"/>
                <a:sym typeface="+mn-ea"/>
              </a:rPr>
              <a:t>Oj</a:t>
            </a:r>
            <a:r>
              <a:rPr lang="zh-CN" altLang="en-US" sz="1400" b="1" dirty="0">
                <a:solidFill>
                  <a:schemeClr val="tx1">
                    <a:lumMod val="65000"/>
                    <a:lumOff val="35000"/>
                  </a:schemeClr>
                </a:solidFill>
                <a:latin typeface="+mn-ea"/>
                <a:sym typeface="+mn-ea"/>
              </a:rPr>
              <a:t>账号相关的信息，</a:t>
            </a:r>
            <a:endParaRPr lang="zh-CN" altLang="en-US" sz="1400" b="1" dirty="0">
              <a:solidFill>
                <a:schemeClr val="tx1">
                  <a:lumMod val="65000"/>
                  <a:lumOff val="35000"/>
                </a:schemeClr>
              </a:solidFill>
              <a:latin typeface="+mn-ea"/>
              <a:sym typeface="+mn-ea"/>
            </a:endParaRPr>
          </a:p>
          <a:p>
            <a:pPr algn="ctr" fontAlgn="base"/>
            <a:r>
              <a:rPr lang="zh-CN" altLang="en-US" sz="1400" b="1" dirty="0">
                <a:solidFill>
                  <a:schemeClr val="tx1">
                    <a:lumMod val="65000"/>
                    <a:lumOff val="35000"/>
                  </a:schemeClr>
                </a:solidFill>
                <a:latin typeface="+mn-ea"/>
                <a:sym typeface="+mn-ea"/>
              </a:rPr>
              <a:t>实力的证明形式</a:t>
            </a:r>
            <a:endParaRPr lang="en-US" altLang="zh-CN" sz="1400" b="1" dirty="0">
              <a:solidFill>
                <a:schemeClr val="tx1">
                  <a:lumMod val="65000"/>
                  <a:lumOff val="35000"/>
                </a:schemeClr>
              </a:solidFill>
              <a:latin typeface="+mn-ea"/>
              <a:sym typeface="+mn-ea"/>
            </a:endParaRPr>
          </a:p>
        </p:txBody>
      </p:sp>
      <p:cxnSp>
        <p:nvCxnSpPr>
          <p:cNvPr id="53" name="Straight Connector 52"/>
          <p:cNvCxnSpPr/>
          <p:nvPr/>
        </p:nvCxnSpPr>
        <p:spPr>
          <a:xfrm>
            <a:off x="4953000" y="3181350"/>
            <a:ext cx="15240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5" name="Text Placeholder 33"/>
          <p:cNvSpPr txBox="1"/>
          <p:nvPr/>
        </p:nvSpPr>
        <p:spPr>
          <a:xfrm>
            <a:off x="457200" y="390525"/>
            <a:ext cx="4800600" cy="4057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AU" sz="3200" b="1" dirty="0">
                <a:solidFill>
                  <a:schemeClr val="tx1">
                    <a:lumMod val="85000"/>
                    <a:lumOff val="15000"/>
                  </a:schemeClr>
                </a:solidFill>
                <a:latin typeface="+mn-ea"/>
              </a:rPr>
              <a:t>功能介绍</a:t>
            </a:r>
            <a:endParaRPr lang="zh-CN" altLang="en-AU" sz="3200" b="1" dirty="0">
              <a:solidFill>
                <a:schemeClr val="tx1">
                  <a:lumMod val="85000"/>
                  <a:lumOff val="15000"/>
                </a:schemeClr>
              </a:solidFill>
              <a:latin typeface="+mn-ea"/>
            </a:endParaRPr>
          </a:p>
        </p:txBody>
      </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2" name="Oval 11"/>
          <p:cNvSpPr>
            <a:spLocks noChangeArrowheads="1"/>
          </p:cNvSpPr>
          <p:nvPr/>
        </p:nvSpPr>
        <p:spPr bwMode="auto">
          <a:xfrm>
            <a:off x="8777605" y="2018984"/>
            <a:ext cx="136525" cy="139700"/>
          </a:xfrm>
          <a:prstGeom prst="ellipse">
            <a:avLst/>
          </a:prstGeom>
          <a:solidFill>
            <a:schemeClr val="accent6">
              <a:lumMod val="50000"/>
              <a:lumOff val="50000"/>
            </a:schemeClr>
          </a:solidFill>
          <a:ln>
            <a:noFill/>
          </a:ln>
        </p:spPr>
        <p:txBody>
          <a:bodyPr vert="horz" wrap="square" lIns="91440" tIns="45720" rIns="91440" bIns="45720" numCol="1" anchor="t" anchorCtr="0" compatLnSpc="1"/>
          <a:p>
            <a:endParaRPr lang="en-US">
              <a:latin typeface="+mn-ea"/>
            </a:endParaRPr>
          </a:p>
        </p:txBody>
      </p:sp>
      <p:cxnSp>
        <p:nvCxnSpPr>
          <p:cNvPr id="25" name="Straight Connector 20"/>
          <p:cNvCxnSpPr/>
          <p:nvPr/>
        </p:nvCxnSpPr>
        <p:spPr>
          <a:xfrm>
            <a:off x="6813868" y="2088833"/>
            <a:ext cx="6731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1"/>
          <p:cNvCxnSpPr>
            <a:stCxn id="23" idx="6"/>
            <a:endCxn id="2" idx="2"/>
          </p:cNvCxnSpPr>
          <p:nvPr/>
        </p:nvCxnSpPr>
        <p:spPr>
          <a:xfrm>
            <a:off x="8105145" y="2088833"/>
            <a:ext cx="67246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49"/>
          <p:cNvSpPr txBox="1"/>
          <p:nvPr/>
        </p:nvSpPr>
        <p:spPr>
          <a:xfrm>
            <a:off x="6819265" y="2622550"/>
            <a:ext cx="2058670" cy="398780"/>
          </a:xfrm>
          <a:prstGeom prst="rect">
            <a:avLst/>
          </a:prstGeom>
          <a:noFill/>
        </p:spPr>
        <p:txBody>
          <a:bodyPr wrap="square" rtlCol="0">
            <a:spAutoFit/>
          </a:bodyPr>
          <a:p>
            <a:pPr algn="ctr" fontAlgn="base"/>
            <a:r>
              <a:rPr lang="zh-CN" altLang="en-US" sz="2000" b="1" dirty="0" smtClean="0">
                <a:solidFill>
                  <a:schemeClr val="accent6"/>
                </a:solidFill>
                <a:latin typeface="+mn-ea"/>
                <a:sym typeface="+mn-ea"/>
              </a:rPr>
              <a:t>其他 </a:t>
            </a:r>
            <a:endParaRPr lang="zh-CN" altLang="en-US" sz="2000" b="1" dirty="0" smtClean="0">
              <a:solidFill>
                <a:schemeClr val="accent6"/>
              </a:solidFill>
              <a:latin typeface="+mn-ea"/>
              <a:sym typeface="+mn-ea"/>
            </a:endParaRPr>
          </a:p>
        </p:txBody>
      </p:sp>
      <p:sp>
        <p:nvSpPr>
          <p:cNvPr id="28" name="TextBox 51"/>
          <p:cNvSpPr txBox="1"/>
          <p:nvPr/>
        </p:nvSpPr>
        <p:spPr>
          <a:xfrm>
            <a:off x="7256145" y="3328035"/>
            <a:ext cx="1368425" cy="1168400"/>
          </a:xfrm>
          <a:prstGeom prst="rect">
            <a:avLst/>
          </a:prstGeom>
          <a:noFill/>
        </p:spPr>
        <p:txBody>
          <a:bodyPr wrap="square" rtlCol="0">
            <a:spAutoFit/>
          </a:bodyPr>
          <a:p>
            <a:pPr algn="ctr" fontAlgn="base"/>
            <a:r>
              <a:rPr lang="zh-CN" altLang="en-US" sz="1400" b="1" dirty="0">
                <a:solidFill>
                  <a:schemeClr val="tx1">
                    <a:lumMod val="65000"/>
                    <a:lumOff val="35000"/>
                  </a:schemeClr>
                </a:solidFill>
                <a:latin typeface="+mn-ea"/>
                <a:sym typeface="+mn-ea"/>
              </a:rPr>
              <a:t>公告系统，</a:t>
            </a:r>
            <a:endParaRPr lang="zh-CN" altLang="en-US" sz="1400" b="1" dirty="0">
              <a:solidFill>
                <a:schemeClr val="tx1">
                  <a:lumMod val="65000"/>
                  <a:lumOff val="35000"/>
                </a:schemeClr>
              </a:solidFill>
              <a:latin typeface="+mn-ea"/>
              <a:sym typeface="+mn-ea"/>
            </a:endParaRPr>
          </a:p>
          <a:p>
            <a:pPr algn="ctr" fontAlgn="base"/>
            <a:r>
              <a:rPr lang="zh-CN" altLang="en-US" sz="1400" b="1" dirty="0">
                <a:solidFill>
                  <a:schemeClr val="tx1">
                    <a:lumMod val="65000"/>
                    <a:lumOff val="35000"/>
                  </a:schemeClr>
                </a:solidFill>
                <a:latin typeface="+mn-ea"/>
                <a:sym typeface="+mn-ea"/>
              </a:rPr>
              <a:t>个人列表，</a:t>
            </a:r>
            <a:endParaRPr lang="zh-CN" altLang="en-US" sz="1400" b="1" dirty="0">
              <a:solidFill>
                <a:schemeClr val="tx1">
                  <a:lumMod val="65000"/>
                  <a:lumOff val="35000"/>
                </a:schemeClr>
              </a:solidFill>
              <a:latin typeface="+mn-ea"/>
              <a:sym typeface="+mn-ea"/>
            </a:endParaRPr>
          </a:p>
          <a:p>
            <a:pPr algn="ctr" fontAlgn="base"/>
            <a:r>
              <a:rPr lang="zh-CN" altLang="en-US" sz="1400" b="1" dirty="0">
                <a:solidFill>
                  <a:schemeClr val="tx1">
                    <a:lumMod val="65000"/>
                    <a:lumOff val="35000"/>
                  </a:schemeClr>
                </a:solidFill>
                <a:latin typeface="+mn-ea"/>
                <a:sym typeface="+mn-ea"/>
              </a:rPr>
              <a:t>网站性能优化，</a:t>
            </a:r>
            <a:endParaRPr lang="zh-CN" altLang="en-US" sz="1400" b="1" dirty="0">
              <a:solidFill>
                <a:schemeClr val="tx1">
                  <a:lumMod val="65000"/>
                  <a:lumOff val="35000"/>
                </a:schemeClr>
              </a:solidFill>
              <a:latin typeface="+mn-ea"/>
              <a:sym typeface="+mn-ea"/>
            </a:endParaRPr>
          </a:p>
          <a:p>
            <a:pPr algn="ctr" fontAlgn="base"/>
            <a:r>
              <a:rPr lang="zh-CN" altLang="en-US" sz="1400" b="1" dirty="0">
                <a:solidFill>
                  <a:schemeClr val="tx1">
                    <a:lumMod val="65000"/>
                    <a:lumOff val="35000"/>
                  </a:schemeClr>
                </a:solidFill>
                <a:latin typeface="+mn-ea"/>
                <a:sym typeface="+mn-ea"/>
              </a:rPr>
              <a:t>各类排行榜 等</a:t>
            </a:r>
            <a:endParaRPr lang="zh-CN" altLang="en-US" sz="1400" b="1" dirty="0">
              <a:solidFill>
                <a:schemeClr val="tx1">
                  <a:lumMod val="65000"/>
                  <a:lumOff val="35000"/>
                </a:schemeClr>
              </a:solidFill>
              <a:latin typeface="+mn-ea"/>
              <a:sym typeface="+mn-ea"/>
            </a:endParaRPr>
          </a:p>
          <a:p>
            <a:pPr algn="ctr" fontAlgn="base"/>
            <a:endParaRPr lang="zh-CN" altLang="en-US" sz="1400" b="1" dirty="0">
              <a:solidFill>
                <a:schemeClr val="tx1">
                  <a:lumMod val="65000"/>
                  <a:lumOff val="35000"/>
                </a:schemeClr>
              </a:solidFill>
              <a:latin typeface="+mn-ea"/>
              <a:sym typeface="+mn-ea"/>
            </a:endParaRPr>
          </a:p>
        </p:txBody>
      </p:sp>
      <p:cxnSp>
        <p:nvCxnSpPr>
          <p:cNvPr id="29" name="Straight Connector 52"/>
          <p:cNvCxnSpPr/>
          <p:nvPr/>
        </p:nvCxnSpPr>
        <p:spPr>
          <a:xfrm>
            <a:off x="7543800" y="3181350"/>
            <a:ext cx="6096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7472680" y="1736090"/>
            <a:ext cx="680720" cy="696595"/>
            <a:chOff x="2146300" y="4389438"/>
            <a:chExt cx="465138" cy="465138"/>
          </a:xfrm>
        </p:grpSpPr>
        <p:sp>
          <p:nvSpPr>
            <p:cNvPr id="75" name="Oval 16"/>
            <p:cNvSpPr>
              <a:spLocks noChangeArrowheads="1"/>
            </p:cNvSpPr>
            <p:nvPr/>
          </p:nvSpPr>
          <p:spPr bwMode="auto">
            <a:xfrm>
              <a:off x="2146300" y="4389438"/>
              <a:ext cx="465138" cy="465138"/>
            </a:xfrm>
            <a:prstGeom prst="ellipse">
              <a:avLst/>
            </a:pr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latin typeface="+mn-ea"/>
              </a:endParaRPr>
            </a:p>
          </p:txBody>
        </p:sp>
        <p:sp>
          <p:nvSpPr>
            <p:cNvPr id="76" name="Freeform 54"/>
            <p:cNvSpPr>
              <a:spLocks noEditPoints="1"/>
            </p:cNvSpPr>
            <p:nvPr/>
          </p:nvSpPr>
          <p:spPr bwMode="auto">
            <a:xfrm>
              <a:off x="2241550" y="4484688"/>
              <a:ext cx="274638" cy="274638"/>
            </a:xfrm>
            <a:custGeom>
              <a:avLst/>
              <a:gdLst>
                <a:gd name="T0" fmla="*/ 524 w 762"/>
                <a:gd name="T1" fmla="*/ 428 h 761"/>
                <a:gd name="T2" fmla="*/ 428 w 762"/>
                <a:gd name="T3" fmla="*/ 401 h 761"/>
                <a:gd name="T4" fmla="*/ 419 w 762"/>
                <a:gd name="T5" fmla="*/ 409 h 761"/>
                <a:gd name="T6" fmla="*/ 393 w 762"/>
                <a:gd name="T7" fmla="*/ 436 h 761"/>
                <a:gd name="T8" fmla="*/ 347 w 762"/>
                <a:gd name="T9" fmla="*/ 481 h 761"/>
                <a:gd name="T10" fmla="*/ 333 w 762"/>
                <a:gd name="T11" fmla="*/ 515 h 761"/>
                <a:gd name="T12" fmla="*/ 333 w 762"/>
                <a:gd name="T13" fmla="*/ 571 h 761"/>
                <a:gd name="T14" fmla="*/ 286 w 762"/>
                <a:gd name="T15" fmla="*/ 571 h 761"/>
                <a:gd name="T16" fmla="*/ 238 w 762"/>
                <a:gd name="T17" fmla="*/ 618 h 761"/>
                <a:gd name="T18" fmla="*/ 238 w 762"/>
                <a:gd name="T19" fmla="*/ 666 h 761"/>
                <a:gd name="T20" fmla="*/ 182 w 762"/>
                <a:gd name="T21" fmla="*/ 666 h 761"/>
                <a:gd name="T22" fmla="*/ 148 w 762"/>
                <a:gd name="T23" fmla="*/ 680 h 761"/>
                <a:gd name="T24" fmla="*/ 115 w 762"/>
                <a:gd name="T25" fmla="*/ 714 h 761"/>
                <a:gd name="T26" fmla="*/ 48 w 762"/>
                <a:gd name="T27" fmla="*/ 713 h 761"/>
                <a:gd name="T28" fmla="*/ 47 w 762"/>
                <a:gd name="T29" fmla="*/ 646 h 761"/>
                <a:gd name="T30" fmla="*/ 325 w 762"/>
                <a:gd name="T31" fmla="*/ 369 h 761"/>
                <a:gd name="T32" fmla="*/ 325 w 762"/>
                <a:gd name="T33" fmla="*/ 369 h 761"/>
                <a:gd name="T34" fmla="*/ 360 w 762"/>
                <a:gd name="T35" fmla="*/ 334 h 761"/>
                <a:gd name="T36" fmla="*/ 333 w 762"/>
                <a:gd name="T37" fmla="*/ 238 h 761"/>
                <a:gd name="T38" fmla="*/ 524 w 762"/>
                <a:gd name="T39" fmla="*/ 48 h 761"/>
                <a:gd name="T40" fmla="*/ 714 w 762"/>
                <a:gd name="T41" fmla="*/ 238 h 761"/>
                <a:gd name="T42" fmla="*/ 524 w 762"/>
                <a:gd name="T43" fmla="*/ 428 h 761"/>
                <a:gd name="T44" fmla="*/ 590 w 762"/>
                <a:gd name="T45" fmla="*/ 261 h 761"/>
                <a:gd name="T46" fmla="*/ 500 w 762"/>
                <a:gd name="T47" fmla="*/ 171 h 761"/>
                <a:gd name="T48" fmla="*/ 551 w 762"/>
                <a:gd name="T49" fmla="*/ 118 h 761"/>
                <a:gd name="T50" fmla="*/ 642 w 762"/>
                <a:gd name="T51" fmla="*/ 209 h 761"/>
                <a:gd name="T52" fmla="*/ 590 w 762"/>
                <a:gd name="T53" fmla="*/ 261 h 761"/>
                <a:gd name="T54" fmla="*/ 662 w 762"/>
                <a:gd name="T55" fmla="*/ 195 h 761"/>
                <a:gd name="T56" fmla="*/ 565 w 762"/>
                <a:gd name="T57" fmla="*/ 99 h 761"/>
                <a:gd name="T58" fmla="*/ 544 w 762"/>
                <a:gd name="T59" fmla="*/ 96 h 761"/>
                <a:gd name="T60" fmla="*/ 477 w 762"/>
                <a:gd name="T61" fmla="*/ 163 h 761"/>
                <a:gd name="T62" fmla="*/ 476 w 762"/>
                <a:gd name="T63" fmla="*/ 171 h 761"/>
                <a:gd name="T64" fmla="*/ 480 w 762"/>
                <a:gd name="T65" fmla="*/ 185 h 761"/>
                <a:gd name="T66" fmla="*/ 576 w 762"/>
                <a:gd name="T67" fmla="*/ 281 h 761"/>
                <a:gd name="T68" fmla="*/ 597 w 762"/>
                <a:gd name="T69" fmla="*/ 284 h 761"/>
                <a:gd name="T70" fmla="*/ 665 w 762"/>
                <a:gd name="T71" fmla="*/ 217 h 761"/>
                <a:gd name="T72" fmla="*/ 666 w 762"/>
                <a:gd name="T73" fmla="*/ 209 h 761"/>
                <a:gd name="T74" fmla="*/ 662 w 762"/>
                <a:gd name="T75" fmla="*/ 195 h 761"/>
                <a:gd name="T76" fmla="*/ 524 w 762"/>
                <a:gd name="T77" fmla="*/ 0 h 761"/>
                <a:gd name="T78" fmla="*/ 286 w 762"/>
                <a:gd name="T79" fmla="*/ 238 h 761"/>
                <a:gd name="T80" fmla="*/ 303 w 762"/>
                <a:gd name="T81" fmla="*/ 324 h 761"/>
                <a:gd name="T82" fmla="*/ 13 w 762"/>
                <a:gd name="T83" fmla="*/ 613 h 761"/>
                <a:gd name="T84" fmla="*/ 0 w 762"/>
                <a:gd name="T85" fmla="*/ 642 h 761"/>
                <a:gd name="T86" fmla="*/ 0 w 762"/>
                <a:gd name="T87" fmla="*/ 713 h 761"/>
                <a:gd name="T88" fmla="*/ 47 w 762"/>
                <a:gd name="T89" fmla="*/ 761 h 761"/>
                <a:gd name="T90" fmla="*/ 119 w 762"/>
                <a:gd name="T91" fmla="*/ 761 h 761"/>
                <a:gd name="T92" fmla="*/ 148 w 762"/>
                <a:gd name="T93" fmla="*/ 748 h 761"/>
                <a:gd name="T94" fmla="*/ 182 w 762"/>
                <a:gd name="T95" fmla="*/ 713 h 761"/>
                <a:gd name="T96" fmla="*/ 238 w 762"/>
                <a:gd name="T97" fmla="*/ 713 h 761"/>
                <a:gd name="T98" fmla="*/ 286 w 762"/>
                <a:gd name="T99" fmla="*/ 666 h 761"/>
                <a:gd name="T100" fmla="*/ 286 w 762"/>
                <a:gd name="T101" fmla="*/ 618 h 761"/>
                <a:gd name="T102" fmla="*/ 333 w 762"/>
                <a:gd name="T103" fmla="*/ 618 h 761"/>
                <a:gd name="T104" fmla="*/ 381 w 762"/>
                <a:gd name="T105" fmla="*/ 571 h 761"/>
                <a:gd name="T106" fmla="*/ 381 w 762"/>
                <a:gd name="T107" fmla="*/ 515 h 761"/>
                <a:gd name="T108" fmla="*/ 437 w 762"/>
                <a:gd name="T109" fmla="*/ 458 h 761"/>
                <a:gd name="T110" fmla="*/ 524 w 762"/>
                <a:gd name="T111" fmla="*/ 476 h 761"/>
                <a:gd name="T112" fmla="*/ 762 w 762"/>
                <a:gd name="T113" fmla="*/ 238 h 761"/>
                <a:gd name="T114" fmla="*/ 524 w 762"/>
                <a:gd name="T115"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2" h="761">
                  <a:moveTo>
                    <a:pt x="524" y="428"/>
                  </a:moveTo>
                  <a:cubicBezTo>
                    <a:pt x="488" y="428"/>
                    <a:pt x="456" y="418"/>
                    <a:pt x="428" y="401"/>
                  </a:cubicBezTo>
                  <a:lnTo>
                    <a:pt x="419" y="409"/>
                  </a:lnTo>
                  <a:lnTo>
                    <a:pt x="393" y="436"/>
                  </a:lnTo>
                  <a:lnTo>
                    <a:pt x="347" y="481"/>
                  </a:lnTo>
                  <a:cubicBezTo>
                    <a:pt x="338" y="490"/>
                    <a:pt x="333" y="503"/>
                    <a:pt x="333" y="515"/>
                  </a:cubicBezTo>
                  <a:lnTo>
                    <a:pt x="333" y="571"/>
                  </a:lnTo>
                  <a:lnTo>
                    <a:pt x="286" y="571"/>
                  </a:lnTo>
                  <a:cubicBezTo>
                    <a:pt x="260" y="571"/>
                    <a:pt x="238" y="592"/>
                    <a:pt x="238" y="618"/>
                  </a:cubicBezTo>
                  <a:lnTo>
                    <a:pt x="238" y="666"/>
                  </a:lnTo>
                  <a:lnTo>
                    <a:pt x="182" y="666"/>
                  </a:lnTo>
                  <a:cubicBezTo>
                    <a:pt x="170" y="666"/>
                    <a:pt x="158" y="671"/>
                    <a:pt x="148" y="680"/>
                  </a:cubicBezTo>
                  <a:lnTo>
                    <a:pt x="115" y="714"/>
                  </a:lnTo>
                  <a:lnTo>
                    <a:pt x="48" y="713"/>
                  </a:lnTo>
                  <a:lnTo>
                    <a:pt x="47" y="646"/>
                  </a:lnTo>
                  <a:lnTo>
                    <a:pt x="325" y="369"/>
                  </a:lnTo>
                  <a:cubicBezTo>
                    <a:pt x="325" y="369"/>
                    <a:pt x="325" y="369"/>
                    <a:pt x="325" y="369"/>
                  </a:cubicBezTo>
                  <a:lnTo>
                    <a:pt x="360" y="334"/>
                  </a:lnTo>
                  <a:cubicBezTo>
                    <a:pt x="344" y="306"/>
                    <a:pt x="333" y="273"/>
                    <a:pt x="333" y="238"/>
                  </a:cubicBezTo>
                  <a:cubicBezTo>
                    <a:pt x="333" y="133"/>
                    <a:pt x="419" y="48"/>
                    <a:pt x="524" y="48"/>
                  </a:cubicBezTo>
                  <a:cubicBezTo>
                    <a:pt x="629" y="48"/>
                    <a:pt x="714" y="133"/>
                    <a:pt x="714" y="238"/>
                  </a:cubicBezTo>
                  <a:cubicBezTo>
                    <a:pt x="714" y="343"/>
                    <a:pt x="629" y="428"/>
                    <a:pt x="524" y="428"/>
                  </a:cubicBezTo>
                  <a:close/>
                  <a:moveTo>
                    <a:pt x="590" y="261"/>
                  </a:moveTo>
                  <a:cubicBezTo>
                    <a:pt x="555" y="236"/>
                    <a:pt x="525" y="205"/>
                    <a:pt x="500" y="171"/>
                  </a:cubicBezTo>
                  <a:cubicBezTo>
                    <a:pt x="509" y="145"/>
                    <a:pt x="526" y="128"/>
                    <a:pt x="551" y="118"/>
                  </a:cubicBezTo>
                  <a:cubicBezTo>
                    <a:pt x="586" y="144"/>
                    <a:pt x="617" y="174"/>
                    <a:pt x="642" y="209"/>
                  </a:cubicBezTo>
                  <a:cubicBezTo>
                    <a:pt x="632" y="235"/>
                    <a:pt x="615" y="252"/>
                    <a:pt x="590" y="261"/>
                  </a:cubicBezTo>
                  <a:close/>
                  <a:moveTo>
                    <a:pt x="662" y="195"/>
                  </a:moveTo>
                  <a:cubicBezTo>
                    <a:pt x="635" y="158"/>
                    <a:pt x="602" y="126"/>
                    <a:pt x="565" y="99"/>
                  </a:cubicBezTo>
                  <a:cubicBezTo>
                    <a:pt x="559" y="95"/>
                    <a:pt x="551" y="94"/>
                    <a:pt x="544" y="96"/>
                  </a:cubicBezTo>
                  <a:cubicBezTo>
                    <a:pt x="511" y="108"/>
                    <a:pt x="489" y="131"/>
                    <a:pt x="477" y="163"/>
                  </a:cubicBezTo>
                  <a:cubicBezTo>
                    <a:pt x="476" y="166"/>
                    <a:pt x="476" y="168"/>
                    <a:pt x="476" y="171"/>
                  </a:cubicBezTo>
                  <a:cubicBezTo>
                    <a:pt x="476" y="176"/>
                    <a:pt x="477" y="180"/>
                    <a:pt x="480" y="185"/>
                  </a:cubicBezTo>
                  <a:cubicBezTo>
                    <a:pt x="507" y="222"/>
                    <a:pt x="539" y="254"/>
                    <a:pt x="576" y="281"/>
                  </a:cubicBezTo>
                  <a:cubicBezTo>
                    <a:pt x="583" y="285"/>
                    <a:pt x="590" y="286"/>
                    <a:pt x="597" y="284"/>
                  </a:cubicBezTo>
                  <a:cubicBezTo>
                    <a:pt x="630" y="272"/>
                    <a:pt x="653" y="250"/>
                    <a:pt x="665" y="217"/>
                  </a:cubicBezTo>
                  <a:cubicBezTo>
                    <a:pt x="665" y="214"/>
                    <a:pt x="666" y="212"/>
                    <a:pt x="666" y="209"/>
                  </a:cubicBezTo>
                  <a:cubicBezTo>
                    <a:pt x="666" y="204"/>
                    <a:pt x="664" y="200"/>
                    <a:pt x="662" y="195"/>
                  </a:cubicBezTo>
                  <a:close/>
                  <a:moveTo>
                    <a:pt x="524" y="0"/>
                  </a:moveTo>
                  <a:cubicBezTo>
                    <a:pt x="392" y="0"/>
                    <a:pt x="286" y="106"/>
                    <a:pt x="286" y="238"/>
                  </a:cubicBezTo>
                  <a:cubicBezTo>
                    <a:pt x="286" y="268"/>
                    <a:pt x="292" y="297"/>
                    <a:pt x="303" y="324"/>
                  </a:cubicBezTo>
                  <a:lnTo>
                    <a:pt x="13" y="613"/>
                  </a:lnTo>
                  <a:cubicBezTo>
                    <a:pt x="5" y="621"/>
                    <a:pt x="0" y="629"/>
                    <a:pt x="0" y="642"/>
                  </a:cubicBezTo>
                  <a:lnTo>
                    <a:pt x="0" y="713"/>
                  </a:lnTo>
                  <a:cubicBezTo>
                    <a:pt x="0" y="739"/>
                    <a:pt x="22" y="761"/>
                    <a:pt x="47" y="761"/>
                  </a:cubicBezTo>
                  <a:lnTo>
                    <a:pt x="119" y="761"/>
                  </a:lnTo>
                  <a:cubicBezTo>
                    <a:pt x="132" y="761"/>
                    <a:pt x="140" y="756"/>
                    <a:pt x="148" y="748"/>
                  </a:cubicBezTo>
                  <a:lnTo>
                    <a:pt x="182" y="713"/>
                  </a:lnTo>
                  <a:lnTo>
                    <a:pt x="238" y="713"/>
                  </a:lnTo>
                  <a:cubicBezTo>
                    <a:pt x="264" y="713"/>
                    <a:pt x="286" y="692"/>
                    <a:pt x="286" y="666"/>
                  </a:cubicBezTo>
                  <a:lnTo>
                    <a:pt x="286" y="618"/>
                  </a:lnTo>
                  <a:lnTo>
                    <a:pt x="333" y="618"/>
                  </a:lnTo>
                  <a:cubicBezTo>
                    <a:pt x="359" y="618"/>
                    <a:pt x="381" y="597"/>
                    <a:pt x="381" y="571"/>
                  </a:cubicBezTo>
                  <a:lnTo>
                    <a:pt x="381" y="515"/>
                  </a:lnTo>
                  <a:lnTo>
                    <a:pt x="437" y="458"/>
                  </a:lnTo>
                  <a:cubicBezTo>
                    <a:pt x="464" y="469"/>
                    <a:pt x="493" y="476"/>
                    <a:pt x="524" y="476"/>
                  </a:cubicBezTo>
                  <a:cubicBezTo>
                    <a:pt x="655" y="476"/>
                    <a:pt x="762" y="369"/>
                    <a:pt x="762" y="238"/>
                  </a:cubicBezTo>
                  <a:cubicBezTo>
                    <a:pt x="762" y="106"/>
                    <a:pt x="655" y="0"/>
                    <a:pt x="5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latin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500"/>
                                        <p:tgtEl>
                                          <p:spTgt spid="4"/>
                                        </p:tgtEl>
                                      </p:cBhvr>
                                    </p:animEffect>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fill="hold"/>
                                        <p:tgtEl>
                                          <p:spTgt spid="36"/>
                                        </p:tgtEl>
                                        <p:attrNameLst>
                                          <p:attrName>ppt_x</p:attrName>
                                        </p:attrNameLst>
                                      </p:cBhvr>
                                      <p:tavLst>
                                        <p:tav tm="0">
                                          <p:val>
                                            <p:strVal val="#ppt_x"/>
                                          </p:val>
                                        </p:tav>
                                        <p:tav tm="100000">
                                          <p:val>
                                            <p:strVal val="#ppt_x"/>
                                          </p:val>
                                        </p:tav>
                                      </p:tavLst>
                                    </p:anim>
                                    <p:anim calcmode="lin" valueType="num">
                                      <p:cBhvr additive="base">
                                        <p:cTn id="30" dur="500" fill="hold"/>
                                        <p:tgtEl>
                                          <p:spTgt spid="36"/>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par>
                          <p:cTn id="39" fill="hold">
                            <p:stCondLst>
                              <p:cond delay="4000"/>
                            </p:stCondLst>
                            <p:childTnLst>
                              <p:par>
                                <p:cTn id="40" presetID="22" presetClass="entr" presetSubtype="8" fill="hold"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par>
                          <p:cTn id="43" fill="hold">
                            <p:stCondLst>
                              <p:cond delay="4500"/>
                            </p:stCondLst>
                            <p:childTnLst>
                              <p:par>
                                <p:cTn id="44" presetID="21" presetClass="entr" presetSubtype="1"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heel(1)">
                                      <p:cBhvr>
                                        <p:cTn id="46" dur="500"/>
                                        <p:tgtEl>
                                          <p:spTgt spid="5"/>
                                        </p:tgtEl>
                                      </p:cBhvr>
                                    </p:animEffect>
                                  </p:childTnLst>
                                </p:cTn>
                              </p:par>
                            </p:childTnLst>
                          </p:cTn>
                        </p:par>
                        <p:par>
                          <p:cTn id="47" fill="hold">
                            <p:stCondLst>
                              <p:cond delay="5000"/>
                            </p:stCondLst>
                            <p:childTnLst>
                              <p:par>
                                <p:cTn id="48" presetID="2" presetClass="entr" presetSubtype="4" fill="hold" grpId="0" nodeType="afterEffect">
                                  <p:stCondLst>
                                    <p:cond delay="0"/>
                                  </p:stCondLst>
                                  <p:childTnLst>
                                    <p:set>
                                      <p:cBhvr>
                                        <p:cTn id="49" dur="1" fill="hold">
                                          <p:stCondLst>
                                            <p:cond delay="0"/>
                                          </p:stCondLst>
                                        </p:cTn>
                                        <p:tgtEl>
                                          <p:spTgt spid="45"/>
                                        </p:tgtEl>
                                        <p:attrNameLst>
                                          <p:attrName>style.visibility</p:attrName>
                                        </p:attrNameLst>
                                      </p:cBhvr>
                                      <p:to>
                                        <p:strVal val="visible"/>
                                      </p:to>
                                    </p:set>
                                    <p:anim calcmode="lin" valueType="num">
                                      <p:cBhvr additive="base">
                                        <p:cTn id="50" dur="500" fill="hold"/>
                                        <p:tgtEl>
                                          <p:spTgt spid="45"/>
                                        </p:tgtEl>
                                        <p:attrNameLst>
                                          <p:attrName>ppt_x</p:attrName>
                                        </p:attrNameLst>
                                      </p:cBhvr>
                                      <p:tavLst>
                                        <p:tav tm="0">
                                          <p:val>
                                            <p:strVal val="#ppt_x"/>
                                          </p:val>
                                        </p:tav>
                                        <p:tav tm="100000">
                                          <p:val>
                                            <p:strVal val="#ppt_x"/>
                                          </p:val>
                                        </p:tav>
                                      </p:tavLst>
                                    </p:anim>
                                    <p:anim calcmode="lin" valueType="num">
                                      <p:cBhvr additive="base">
                                        <p:cTn id="51" dur="500" fill="hold"/>
                                        <p:tgtEl>
                                          <p:spTgt spid="45"/>
                                        </p:tgtEl>
                                        <p:attrNameLst>
                                          <p:attrName>ppt_y</p:attrName>
                                        </p:attrNameLst>
                                      </p:cBhvr>
                                      <p:tavLst>
                                        <p:tav tm="0">
                                          <p:val>
                                            <p:strVal val="1+#ppt_h/2"/>
                                          </p:val>
                                        </p:tav>
                                        <p:tav tm="100000">
                                          <p:val>
                                            <p:strVal val="#ppt_y"/>
                                          </p:val>
                                        </p:tav>
                                      </p:tavLst>
                                    </p:anim>
                                  </p:childTnLst>
                                </p:cTn>
                              </p:par>
                            </p:childTnLst>
                          </p:cTn>
                        </p:par>
                        <p:par>
                          <p:cTn id="52" fill="hold">
                            <p:stCondLst>
                              <p:cond delay="5500"/>
                            </p:stCondLst>
                            <p:childTnLst>
                              <p:par>
                                <p:cTn id="53" presetID="2" presetClass="entr" presetSubtype="4" fill="hold" nodeType="afterEffect">
                                  <p:stCondLst>
                                    <p:cond delay="0"/>
                                  </p:stCondLst>
                                  <p:childTnLst>
                                    <p:set>
                                      <p:cBhvr>
                                        <p:cTn id="54" dur="1" fill="hold">
                                          <p:stCondLst>
                                            <p:cond delay="0"/>
                                          </p:stCondLst>
                                        </p:cTn>
                                        <p:tgtEl>
                                          <p:spTgt spid="48"/>
                                        </p:tgtEl>
                                        <p:attrNameLst>
                                          <p:attrName>style.visibility</p:attrName>
                                        </p:attrNameLst>
                                      </p:cBhvr>
                                      <p:to>
                                        <p:strVal val="visible"/>
                                      </p:to>
                                    </p:set>
                                    <p:anim calcmode="lin" valueType="num">
                                      <p:cBhvr additive="base">
                                        <p:cTn id="55" dur="500" fill="hold"/>
                                        <p:tgtEl>
                                          <p:spTgt spid="48"/>
                                        </p:tgtEl>
                                        <p:attrNameLst>
                                          <p:attrName>ppt_x</p:attrName>
                                        </p:attrNameLst>
                                      </p:cBhvr>
                                      <p:tavLst>
                                        <p:tav tm="0">
                                          <p:val>
                                            <p:strVal val="#ppt_x"/>
                                          </p:val>
                                        </p:tav>
                                        <p:tav tm="100000">
                                          <p:val>
                                            <p:strVal val="#ppt_x"/>
                                          </p:val>
                                        </p:tav>
                                      </p:tavLst>
                                    </p:anim>
                                    <p:anim calcmode="lin" valueType="num">
                                      <p:cBhvr additive="base">
                                        <p:cTn id="56" dur="500" fill="hold"/>
                                        <p:tgtEl>
                                          <p:spTgt spid="48"/>
                                        </p:tgtEl>
                                        <p:attrNameLst>
                                          <p:attrName>ppt_y</p:attrName>
                                        </p:attrNameLst>
                                      </p:cBhvr>
                                      <p:tavLst>
                                        <p:tav tm="0">
                                          <p:val>
                                            <p:strVal val="1+#ppt_h/2"/>
                                          </p:val>
                                        </p:tav>
                                        <p:tav tm="100000">
                                          <p:val>
                                            <p:strVal val="#ppt_y"/>
                                          </p:val>
                                        </p:tav>
                                      </p:tavLst>
                                    </p:anim>
                                  </p:childTnLst>
                                </p:cTn>
                              </p:par>
                            </p:childTnLst>
                          </p:cTn>
                        </p:par>
                        <p:par>
                          <p:cTn id="57" fill="hold">
                            <p:stCondLst>
                              <p:cond delay="6000"/>
                            </p:stCondLst>
                            <p:childTnLst>
                              <p:par>
                                <p:cTn id="58" presetID="2" presetClass="entr" presetSubtype="4" fill="hold" grpId="0" nodeType="afterEffect">
                                  <p:stCondLst>
                                    <p:cond delay="0"/>
                                  </p:stCondLst>
                                  <p:childTnLst>
                                    <p:set>
                                      <p:cBhvr>
                                        <p:cTn id="59" dur="1" fill="hold">
                                          <p:stCondLst>
                                            <p:cond delay="0"/>
                                          </p:stCondLst>
                                        </p:cTn>
                                        <p:tgtEl>
                                          <p:spTgt spid="47"/>
                                        </p:tgtEl>
                                        <p:attrNameLst>
                                          <p:attrName>style.visibility</p:attrName>
                                        </p:attrNameLst>
                                      </p:cBhvr>
                                      <p:to>
                                        <p:strVal val="visible"/>
                                      </p:to>
                                    </p:set>
                                    <p:anim calcmode="lin" valueType="num">
                                      <p:cBhvr additive="base">
                                        <p:cTn id="60" dur="500" fill="hold"/>
                                        <p:tgtEl>
                                          <p:spTgt spid="47"/>
                                        </p:tgtEl>
                                        <p:attrNameLst>
                                          <p:attrName>ppt_x</p:attrName>
                                        </p:attrNameLst>
                                      </p:cBhvr>
                                      <p:tavLst>
                                        <p:tav tm="0">
                                          <p:val>
                                            <p:strVal val="#ppt_x"/>
                                          </p:val>
                                        </p:tav>
                                        <p:tav tm="100000">
                                          <p:val>
                                            <p:strVal val="#ppt_x"/>
                                          </p:val>
                                        </p:tav>
                                      </p:tavLst>
                                    </p:anim>
                                    <p:anim calcmode="lin" valueType="num">
                                      <p:cBhvr additive="base">
                                        <p:cTn id="61" dur="500" fill="hold"/>
                                        <p:tgtEl>
                                          <p:spTgt spid="47"/>
                                        </p:tgtEl>
                                        <p:attrNameLst>
                                          <p:attrName>ppt_y</p:attrName>
                                        </p:attrNameLst>
                                      </p:cBhvr>
                                      <p:tavLst>
                                        <p:tav tm="0">
                                          <p:val>
                                            <p:strVal val="1+#ppt_h/2"/>
                                          </p:val>
                                        </p:tav>
                                        <p:tav tm="100000">
                                          <p:val>
                                            <p:strVal val="#ppt_y"/>
                                          </p:val>
                                        </p:tav>
                                      </p:tavLst>
                                    </p:anim>
                                  </p:childTnLst>
                                </p:cTn>
                              </p:par>
                            </p:childTnLst>
                          </p:cTn>
                        </p:par>
                        <p:par>
                          <p:cTn id="62" fill="hold">
                            <p:stCondLst>
                              <p:cond delay="6500"/>
                            </p:stCondLst>
                            <p:childTnLst>
                              <p:par>
                                <p:cTn id="63" presetID="22" presetClass="entr" presetSubtype="8" fill="hold"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left)">
                                      <p:cBhvr>
                                        <p:cTn id="65" dur="500"/>
                                        <p:tgtEl>
                                          <p:spTgt spid="20"/>
                                        </p:tgtEl>
                                      </p:cBhvr>
                                    </p:animEffect>
                                  </p:childTnLst>
                                </p:cTn>
                              </p:par>
                            </p:childTnLst>
                          </p:cTn>
                        </p:par>
                        <p:par>
                          <p:cTn id="66" fill="hold">
                            <p:stCondLst>
                              <p:cond delay="7000"/>
                            </p:stCondLst>
                            <p:childTnLst>
                              <p:par>
                                <p:cTn id="67" presetID="22" presetClass="entr" presetSubtype="8" fill="hold" grpId="0" nodeType="after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wipe(left)">
                                      <p:cBhvr>
                                        <p:cTn id="69" dur="500"/>
                                        <p:tgtEl>
                                          <p:spTgt spid="11"/>
                                        </p:tgtEl>
                                      </p:cBhvr>
                                    </p:animEffect>
                                  </p:childTnLst>
                                </p:cTn>
                              </p:par>
                            </p:childTnLst>
                          </p:cTn>
                        </p:par>
                        <p:par>
                          <p:cTn id="70" fill="hold">
                            <p:stCondLst>
                              <p:cond delay="7500"/>
                            </p:stCondLst>
                            <p:childTnLst>
                              <p:par>
                                <p:cTn id="71" presetID="22" presetClass="entr" presetSubtype="8" fill="hold"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left)">
                                      <p:cBhvr>
                                        <p:cTn id="73" dur="500"/>
                                        <p:tgtEl>
                                          <p:spTgt spid="21"/>
                                        </p:tgtEl>
                                      </p:cBhvr>
                                    </p:animEffect>
                                  </p:childTnLst>
                                </p:cTn>
                              </p:par>
                            </p:childTnLst>
                          </p:cTn>
                        </p:par>
                        <p:par>
                          <p:cTn id="74" fill="hold">
                            <p:stCondLst>
                              <p:cond delay="8000"/>
                            </p:stCondLst>
                            <p:childTnLst>
                              <p:par>
                                <p:cTn id="75" presetID="21" presetClass="entr" presetSubtype="1" fill="hold" nodeType="after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heel(1)">
                                      <p:cBhvr>
                                        <p:cTn id="77" dur="500"/>
                                        <p:tgtEl>
                                          <p:spTgt spid="16"/>
                                        </p:tgtEl>
                                      </p:cBhvr>
                                    </p:animEffect>
                                  </p:childTnLst>
                                </p:cTn>
                              </p:par>
                            </p:childTnLst>
                          </p:cTn>
                        </p:par>
                        <p:par>
                          <p:cTn id="78" fill="hold">
                            <p:stCondLst>
                              <p:cond delay="8500"/>
                            </p:stCondLst>
                            <p:childTnLst>
                              <p:par>
                                <p:cTn id="79" presetID="2" presetClass="entr" presetSubtype="4" fill="hold" grpId="0" nodeType="afterEffect">
                                  <p:stCondLst>
                                    <p:cond delay="0"/>
                                  </p:stCondLst>
                                  <p:childTnLst>
                                    <p:set>
                                      <p:cBhvr>
                                        <p:cTn id="80" dur="1" fill="hold">
                                          <p:stCondLst>
                                            <p:cond delay="0"/>
                                          </p:stCondLst>
                                        </p:cTn>
                                        <p:tgtEl>
                                          <p:spTgt spid="50"/>
                                        </p:tgtEl>
                                        <p:attrNameLst>
                                          <p:attrName>style.visibility</p:attrName>
                                        </p:attrNameLst>
                                      </p:cBhvr>
                                      <p:to>
                                        <p:strVal val="visible"/>
                                      </p:to>
                                    </p:set>
                                    <p:anim calcmode="lin" valueType="num">
                                      <p:cBhvr additive="base">
                                        <p:cTn id="81" dur="500" fill="hold"/>
                                        <p:tgtEl>
                                          <p:spTgt spid="50"/>
                                        </p:tgtEl>
                                        <p:attrNameLst>
                                          <p:attrName>ppt_x</p:attrName>
                                        </p:attrNameLst>
                                      </p:cBhvr>
                                      <p:tavLst>
                                        <p:tav tm="0">
                                          <p:val>
                                            <p:strVal val="#ppt_x"/>
                                          </p:val>
                                        </p:tav>
                                        <p:tav tm="100000">
                                          <p:val>
                                            <p:strVal val="#ppt_x"/>
                                          </p:val>
                                        </p:tav>
                                      </p:tavLst>
                                    </p:anim>
                                    <p:anim calcmode="lin" valueType="num">
                                      <p:cBhvr additive="base">
                                        <p:cTn id="82" dur="500" fill="hold"/>
                                        <p:tgtEl>
                                          <p:spTgt spid="50"/>
                                        </p:tgtEl>
                                        <p:attrNameLst>
                                          <p:attrName>ppt_y</p:attrName>
                                        </p:attrNameLst>
                                      </p:cBhvr>
                                      <p:tavLst>
                                        <p:tav tm="0">
                                          <p:val>
                                            <p:strVal val="1+#ppt_h/2"/>
                                          </p:val>
                                        </p:tav>
                                        <p:tav tm="100000">
                                          <p:val>
                                            <p:strVal val="#ppt_y"/>
                                          </p:val>
                                        </p:tav>
                                      </p:tavLst>
                                    </p:anim>
                                  </p:childTnLst>
                                </p:cTn>
                              </p:par>
                            </p:childTnLst>
                          </p:cTn>
                        </p:par>
                        <p:par>
                          <p:cTn id="83" fill="hold">
                            <p:stCondLst>
                              <p:cond delay="9000"/>
                            </p:stCondLst>
                            <p:childTnLst>
                              <p:par>
                                <p:cTn id="84" presetID="2" presetClass="entr" presetSubtype="4" fill="hold" nodeType="after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additive="base">
                                        <p:cTn id="86" dur="500" fill="hold"/>
                                        <p:tgtEl>
                                          <p:spTgt spid="53"/>
                                        </p:tgtEl>
                                        <p:attrNameLst>
                                          <p:attrName>ppt_x</p:attrName>
                                        </p:attrNameLst>
                                      </p:cBhvr>
                                      <p:tavLst>
                                        <p:tav tm="0">
                                          <p:val>
                                            <p:strVal val="#ppt_x"/>
                                          </p:val>
                                        </p:tav>
                                        <p:tav tm="100000">
                                          <p:val>
                                            <p:strVal val="#ppt_x"/>
                                          </p:val>
                                        </p:tav>
                                      </p:tavLst>
                                    </p:anim>
                                    <p:anim calcmode="lin" valueType="num">
                                      <p:cBhvr additive="base">
                                        <p:cTn id="87" dur="500" fill="hold"/>
                                        <p:tgtEl>
                                          <p:spTgt spid="53"/>
                                        </p:tgtEl>
                                        <p:attrNameLst>
                                          <p:attrName>ppt_y</p:attrName>
                                        </p:attrNameLst>
                                      </p:cBhvr>
                                      <p:tavLst>
                                        <p:tav tm="0">
                                          <p:val>
                                            <p:strVal val="1+#ppt_h/2"/>
                                          </p:val>
                                        </p:tav>
                                        <p:tav tm="100000">
                                          <p:val>
                                            <p:strVal val="#ppt_y"/>
                                          </p:val>
                                        </p:tav>
                                      </p:tavLst>
                                    </p:anim>
                                  </p:childTnLst>
                                </p:cTn>
                              </p:par>
                            </p:childTnLst>
                          </p:cTn>
                        </p:par>
                        <p:par>
                          <p:cTn id="88" fill="hold">
                            <p:stCondLst>
                              <p:cond delay="9500"/>
                            </p:stCondLst>
                            <p:childTnLst>
                              <p:par>
                                <p:cTn id="89" presetID="2" presetClass="entr" presetSubtype="4" fill="hold" grpId="0" nodeType="afterEffect">
                                  <p:stCondLst>
                                    <p:cond delay="0"/>
                                  </p:stCondLst>
                                  <p:childTnLst>
                                    <p:set>
                                      <p:cBhvr>
                                        <p:cTn id="90" dur="1" fill="hold">
                                          <p:stCondLst>
                                            <p:cond delay="0"/>
                                          </p:stCondLst>
                                        </p:cTn>
                                        <p:tgtEl>
                                          <p:spTgt spid="52"/>
                                        </p:tgtEl>
                                        <p:attrNameLst>
                                          <p:attrName>style.visibility</p:attrName>
                                        </p:attrNameLst>
                                      </p:cBhvr>
                                      <p:to>
                                        <p:strVal val="visible"/>
                                      </p:to>
                                    </p:set>
                                    <p:anim calcmode="lin" valueType="num">
                                      <p:cBhvr additive="base">
                                        <p:cTn id="91" dur="500" fill="hold"/>
                                        <p:tgtEl>
                                          <p:spTgt spid="52"/>
                                        </p:tgtEl>
                                        <p:attrNameLst>
                                          <p:attrName>ppt_x</p:attrName>
                                        </p:attrNameLst>
                                      </p:cBhvr>
                                      <p:tavLst>
                                        <p:tav tm="0">
                                          <p:val>
                                            <p:strVal val="#ppt_x"/>
                                          </p:val>
                                        </p:tav>
                                        <p:tav tm="100000">
                                          <p:val>
                                            <p:strVal val="#ppt_x"/>
                                          </p:val>
                                        </p:tav>
                                      </p:tavLst>
                                    </p:anim>
                                    <p:anim calcmode="lin" valueType="num">
                                      <p:cBhvr additive="base">
                                        <p:cTn id="92" dur="500" fill="hold"/>
                                        <p:tgtEl>
                                          <p:spTgt spid="52"/>
                                        </p:tgtEl>
                                        <p:attrNameLst>
                                          <p:attrName>ppt_y</p:attrName>
                                        </p:attrNameLst>
                                      </p:cBhvr>
                                      <p:tavLst>
                                        <p:tav tm="0">
                                          <p:val>
                                            <p:strVal val="1+#ppt_h/2"/>
                                          </p:val>
                                        </p:tav>
                                        <p:tav tm="100000">
                                          <p:val>
                                            <p:strVal val="#ppt_y"/>
                                          </p:val>
                                        </p:tav>
                                      </p:tavLst>
                                    </p:anim>
                                  </p:childTnLst>
                                </p:cTn>
                              </p:par>
                            </p:childTnLst>
                          </p:cTn>
                        </p:par>
                        <p:par>
                          <p:cTn id="93" fill="hold">
                            <p:stCondLst>
                              <p:cond delay="10000"/>
                            </p:stCondLst>
                            <p:childTnLst>
                              <p:par>
                                <p:cTn id="94" presetID="22" presetClass="entr" presetSubtype="8" fill="hold" nodeType="after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wipe(left)">
                                      <p:cBhvr>
                                        <p:cTn id="96" dur="500"/>
                                        <p:tgtEl>
                                          <p:spTgt spid="22"/>
                                        </p:tgtEl>
                                      </p:cBhvr>
                                    </p:animEffect>
                                  </p:childTnLst>
                                </p:cTn>
                              </p:par>
                            </p:childTnLst>
                          </p:cTn>
                        </p:par>
                        <p:par>
                          <p:cTn id="97" fill="hold">
                            <p:stCondLst>
                              <p:cond delay="10500"/>
                            </p:stCondLst>
                            <p:childTnLst>
                              <p:par>
                                <p:cTn id="98" presetID="22" presetClass="entr" presetSubtype="8" fill="hold" grpId="0" nodeType="afterEffect">
                                  <p:stCondLst>
                                    <p:cond delay="0"/>
                                  </p:stCondLst>
                                  <p:childTnLst>
                                    <p:set>
                                      <p:cBhvr>
                                        <p:cTn id="99" dur="1" fill="hold">
                                          <p:stCondLst>
                                            <p:cond delay="0"/>
                                          </p:stCondLst>
                                        </p:cTn>
                                        <p:tgtEl>
                                          <p:spTgt spid="12"/>
                                        </p:tgtEl>
                                        <p:attrNameLst>
                                          <p:attrName>style.visibility</p:attrName>
                                        </p:attrNameLst>
                                      </p:cBhvr>
                                      <p:to>
                                        <p:strVal val="visible"/>
                                      </p:to>
                                    </p:set>
                                    <p:animEffect transition="in" filter="wipe(left)">
                                      <p:cBhvr>
                                        <p:cTn id="100" dur="500"/>
                                        <p:tgtEl>
                                          <p:spTgt spid="12"/>
                                        </p:tgtEl>
                                      </p:cBhvr>
                                    </p:animEffect>
                                  </p:childTnLst>
                                </p:cTn>
                              </p:par>
                            </p:childTnLst>
                          </p:cTn>
                        </p:par>
                        <p:par>
                          <p:cTn id="101" fill="hold">
                            <p:stCondLst>
                              <p:cond delay="11000"/>
                            </p:stCondLst>
                            <p:childTnLst>
                              <p:par>
                                <p:cTn id="102" presetID="22" presetClass="entr" presetSubtype="8" fill="hold" nodeType="afterEffect">
                                  <p:stCondLst>
                                    <p:cond delay="0"/>
                                  </p:stCondLst>
                                  <p:childTnLst>
                                    <p:set>
                                      <p:cBhvr>
                                        <p:cTn id="103" dur="1" fill="hold">
                                          <p:stCondLst>
                                            <p:cond delay="0"/>
                                          </p:stCondLst>
                                        </p:cTn>
                                        <p:tgtEl>
                                          <p:spTgt spid="25"/>
                                        </p:tgtEl>
                                        <p:attrNameLst>
                                          <p:attrName>style.visibility</p:attrName>
                                        </p:attrNameLst>
                                      </p:cBhvr>
                                      <p:to>
                                        <p:strVal val="visible"/>
                                      </p:to>
                                    </p:set>
                                    <p:animEffect transition="in" filter="wipe(left)">
                                      <p:cBhvr>
                                        <p:cTn id="104" dur="500"/>
                                        <p:tgtEl>
                                          <p:spTgt spid="25"/>
                                        </p:tgtEl>
                                      </p:cBhvr>
                                    </p:animEffect>
                                  </p:childTnLst>
                                </p:cTn>
                              </p:par>
                            </p:childTnLst>
                          </p:cTn>
                        </p:par>
                        <p:par>
                          <p:cTn id="105" fill="hold">
                            <p:stCondLst>
                              <p:cond delay="11500"/>
                            </p:stCondLst>
                            <p:childTnLst>
                              <p:par>
                                <p:cTn id="106" presetID="21" presetClass="entr" presetSubtype="1" fill="hold" nodeType="afterEffect">
                                  <p:stCondLst>
                                    <p:cond delay="0"/>
                                  </p:stCondLst>
                                  <p:childTnLst>
                                    <p:set>
                                      <p:cBhvr>
                                        <p:cTn id="107" dur="1" fill="hold">
                                          <p:stCondLst>
                                            <p:cond delay="0"/>
                                          </p:stCondLst>
                                        </p:cTn>
                                        <p:tgtEl>
                                          <p:spTgt spid="74"/>
                                        </p:tgtEl>
                                        <p:attrNameLst>
                                          <p:attrName>style.visibility</p:attrName>
                                        </p:attrNameLst>
                                      </p:cBhvr>
                                      <p:to>
                                        <p:strVal val="visible"/>
                                      </p:to>
                                    </p:set>
                                    <p:animEffect transition="in" filter="wheel(1)">
                                      <p:cBhvr>
                                        <p:cTn id="108" dur="500"/>
                                        <p:tgtEl>
                                          <p:spTgt spid="74"/>
                                        </p:tgtEl>
                                      </p:cBhvr>
                                    </p:animEffect>
                                  </p:childTnLst>
                                </p:cTn>
                              </p:par>
                            </p:childTnLst>
                          </p:cTn>
                        </p:par>
                        <p:par>
                          <p:cTn id="109" fill="hold">
                            <p:stCondLst>
                              <p:cond delay="12000"/>
                            </p:stCondLst>
                            <p:childTnLst>
                              <p:par>
                                <p:cTn id="110" presetID="2" presetClass="entr" presetSubtype="4" fill="hold" grpId="0" nodeType="afterEffect">
                                  <p:stCondLst>
                                    <p:cond delay="0"/>
                                  </p:stCondLst>
                                  <p:childTnLst>
                                    <p:set>
                                      <p:cBhvr>
                                        <p:cTn id="111" dur="1" fill="hold">
                                          <p:stCondLst>
                                            <p:cond delay="0"/>
                                          </p:stCondLst>
                                        </p:cTn>
                                        <p:tgtEl>
                                          <p:spTgt spid="27"/>
                                        </p:tgtEl>
                                        <p:attrNameLst>
                                          <p:attrName>style.visibility</p:attrName>
                                        </p:attrNameLst>
                                      </p:cBhvr>
                                      <p:to>
                                        <p:strVal val="visible"/>
                                      </p:to>
                                    </p:set>
                                    <p:anim calcmode="lin" valueType="num">
                                      <p:cBhvr additive="base">
                                        <p:cTn id="112" dur="500" fill="hold"/>
                                        <p:tgtEl>
                                          <p:spTgt spid="27"/>
                                        </p:tgtEl>
                                        <p:attrNameLst>
                                          <p:attrName>ppt_x</p:attrName>
                                        </p:attrNameLst>
                                      </p:cBhvr>
                                      <p:tavLst>
                                        <p:tav tm="0">
                                          <p:val>
                                            <p:strVal val="#ppt_x"/>
                                          </p:val>
                                        </p:tav>
                                        <p:tav tm="100000">
                                          <p:val>
                                            <p:strVal val="#ppt_x"/>
                                          </p:val>
                                        </p:tav>
                                      </p:tavLst>
                                    </p:anim>
                                    <p:anim calcmode="lin" valueType="num">
                                      <p:cBhvr additive="base">
                                        <p:cTn id="113" dur="500" fill="hold"/>
                                        <p:tgtEl>
                                          <p:spTgt spid="27"/>
                                        </p:tgtEl>
                                        <p:attrNameLst>
                                          <p:attrName>ppt_y</p:attrName>
                                        </p:attrNameLst>
                                      </p:cBhvr>
                                      <p:tavLst>
                                        <p:tav tm="0">
                                          <p:val>
                                            <p:strVal val="1+#ppt_h/2"/>
                                          </p:val>
                                        </p:tav>
                                        <p:tav tm="100000">
                                          <p:val>
                                            <p:strVal val="#ppt_y"/>
                                          </p:val>
                                        </p:tav>
                                      </p:tavLst>
                                    </p:anim>
                                  </p:childTnLst>
                                </p:cTn>
                              </p:par>
                            </p:childTnLst>
                          </p:cTn>
                        </p:par>
                        <p:par>
                          <p:cTn id="114" fill="hold">
                            <p:stCondLst>
                              <p:cond delay="12500"/>
                            </p:stCondLst>
                            <p:childTnLst>
                              <p:par>
                                <p:cTn id="115" presetID="2" presetClass="entr" presetSubtype="4" fill="hold" nodeType="afterEffect">
                                  <p:stCondLst>
                                    <p:cond delay="0"/>
                                  </p:stCondLst>
                                  <p:childTnLst>
                                    <p:set>
                                      <p:cBhvr>
                                        <p:cTn id="116" dur="1" fill="hold">
                                          <p:stCondLst>
                                            <p:cond delay="0"/>
                                          </p:stCondLst>
                                        </p:cTn>
                                        <p:tgtEl>
                                          <p:spTgt spid="29"/>
                                        </p:tgtEl>
                                        <p:attrNameLst>
                                          <p:attrName>style.visibility</p:attrName>
                                        </p:attrNameLst>
                                      </p:cBhvr>
                                      <p:to>
                                        <p:strVal val="visible"/>
                                      </p:to>
                                    </p:set>
                                    <p:anim calcmode="lin" valueType="num">
                                      <p:cBhvr additive="base">
                                        <p:cTn id="117" dur="500" fill="hold"/>
                                        <p:tgtEl>
                                          <p:spTgt spid="29"/>
                                        </p:tgtEl>
                                        <p:attrNameLst>
                                          <p:attrName>ppt_x</p:attrName>
                                        </p:attrNameLst>
                                      </p:cBhvr>
                                      <p:tavLst>
                                        <p:tav tm="0">
                                          <p:val>
                                            <p:strVal val="#ppt_x"/>
                                          </p:val>
                                        </p:tav>
                                        <p:tav tm="100000">
                                          <p:val>
                                            <p:strVal val="#ppt_x"/>
                                          </p:val>
                                        </p:tav>
                                      </p:tavLst>
                                    </p:anim>
                                    <p:anim calcmode="lin" valueType="num">
                                      <p:cBhvr additive="base">
                                        <p:cTn id="118" dur="500" fill="hold"/>
                                        <p:tgtEl>
                                          <p:spTgt spid="29"/>
                                        </p:tgtEl>
                                        <p:attrNameLst>
                                          <p:attrName>ppt_y</p:attrName>
                                        </p:attrNameLst>
                                      </p:cBhvr>
                                      <p:tavLst>
                                        <p:tav tm="0">
                                          <p:val>
                                            <p:strVal val="1+#ppt_h/2"/>
                                          </p:val>
                                        </p:tav>
                                        <p:tav tm="100000">
                                          <p:val>
                                            <p:strVal val="#ppt_y"/>
                                          </p:val>
                                        </p:tav>
                                      </p:tavLst>
                                    </p:anim>
                                  </p:childTnLst>
                                </p:cTn>
                              </p:par>
                            </p:childTnLst>
                          </p:cTn>
                        </p:par>
                        <p:par>
                          <p:cTn id="119" fill="hold">
                            <p:stCondLst>
                              <p:cond delay="13000"/>
                            </p:stCondLst>
                            <p:childTnLst>
                              <p:par>
                                <p:cTn id="120" presetID="2" presetClass="entr" presetSubtype="4" fill="hold" grpId="0" nodeType="afterEffect">
                                  <p:stCondLst>
                                    <p:cond delay="0"/>
                                  </p:stCondLst>
                                  <p:childTnLst>
                                    <p:set>
                                      <p:cBhvr>
                                        <p:cTn id="121" dur="1" fill="hold">
                                          <p:stCondLst>
                                            <p:cond delay="0"/>
                                          </p:stCondLst>
                                        </p:cTn>
                                        <p:tgtEl>
                                          <p:spTgt spid="28"/>
                                        </p:tgtEl>
                                        <p:attrNameLst>
                                          <p:attrName>style.visibility</p:attrName>
                                        </p:attrNameLst>
                                      </p:cBhvr>
                                      <p:to>
                                        <p:strVal val="visible"/>
                                      </p:to>
                                    </p:set>
                                    <p:anim calcmode="lin" valueType="num">
                                      <p:cBhvr additive="base">
                                        <p:cTn id="122" dur="500" fill="hold"/>
                                        <p:tgtEl>
                                          <p:spTgt spid="28"/>
                                        </p:tgtEl>
                                        <p:attrNameLst>
                                          <p:attrName>ppt_x</p:attrName>
                                        </p:attrNameLst>
                                      </p:cBhvr>
                                      <p:tavLst>
                                        <p:tav tm="0">
                                          <p:val>
                                            <p:strVal val="#ppt_x"/>
                                          </p:val>
                                        </p:tav>
                                        <p:tav tm="100000">
                                          <p:val>
                                            <p:strVal val="#ppt_x"/>
                                          </p:val>
                                        </p:tav>
                                      </p:tavLst>
                                    </p:anim>
                                    <p:anim calcmode="lin" valueType="num">
                                      <p:cBhvr additive="base">
                                        <p:cTn id="123" dur="500" fill="hold"/>
                                        <p:tgtEl>
                                          <p:spTgt spid="28"/>
                                        </p:tgtEl>
                                        <p:attrNameLst>
                                          <p:attrName>ppt_y</p:attrName>
                                        </p:attrNameLst>
                                      </p:cBhvr>
                                      <p:tavLst>
                                        <p:tav tm="0">
                                          <p:val>
                                            <p:strVal val="1+#ppt_h/2"/>
                                          </p:val>
                                        </p:tav>
                                        <p:tav tm="100000">
                                          <p:val>
                                            <p:strVal val="#ppt_y"/>
                                          </p:val>
                                        </p:tav>
                                      </p:tavLst>
                                    </p:anim>
                                  </p:childTnLst>
                                </p:cTn>
                              </p:par>
                            </p:childTnLst>
                          </p:cTn>
                        </p:par>
                        <p:par>
                          <p:cTn id="124" fill="hold">
                            <p:stCondLst>
                              <p:cond delay="13500"/>
                            </p:stCondLst>
                            <p:childTnLst>
                              <p:par>
                                <p:cTn id="125" presetID="22" presetClass="entr" presetSubtype="8" fill="hold" nodeType="afterEffect">
                                  <p:stCondLst>
                                    <p:cond delay="0"/>
                                  </p:stCondLst>
                                  <p:childTnLst>
                                    <p:set>
                                      <p:cBhvr>
                                        <p:cTn id="126" dur="1" fill="hold">
                                          <p:stCondLst>
                                            <p:cond delay="0"/>
                                          </p:stCondLst>
                                        </p:cTn>
                                        <p:tgtEl>
                                          <p:spTgt spid="26"/>
                                        </p:tgtEl>
                                        <p:attrNameLst>
                                          <p:attrName>style.visibility</p:attrName>
                                        </p:attrNameLst>
                                      </p:cBhvr>
                                      <p:to>
                                        <p:strVal val="visible"/>
                                      </p:to>
                                    </p:set>
                                    <p:animEffect transition="in" filter="wipe(left)">
                                      <p:cBhvr>
                                        <p:cTn id="127" dur="500"/>
                                        <p:tgtEl>
                                          <p:spTgt spid="26"/>
                                        </p:tgtEl>
                                      </p:cBhvr>
                                    </p:animEffect>
                                  </p:childTnLst>
                                </p:cTn>
                              </p:par>
                            </p:childTnLst>
                          </p:cTn>
                        </p:par>
                        <p:par>
                          <p:cTn id="128" fill="hold">
                            <p:stCondLst>
                              <p:cond delay="14000"/>
                            </p:stCondLst>
                            <p:childTnLst>
                              <p:par>
                                <p:cTn id="129" presetID="22" presetClass="entr" presetSubtype="8" fill="hold" grpId="0" nodeType="afterEffect">
                                  <p:stCondLst>
                                    <p:cond delay="0"/>
                                  </p:stCondLst>
                                  <p:childTnLst>
                                    <p:set>
                                      <p:cBhvr>
                                        <p:cTn id="130" dur="1" fill="hold">
                                          <p:stCondLst>
                                            <p:cond delay="0"/>
                                          </p:stCondLst>
                                        </p:cTn>
                                        <p:tgtEl>
                                          <p:spTgt spid="2"/>
                                        </p:tgtEl>
                                        <p:attrNameLst>
                                          <p:attrName>style.visibility</p:attrName>
                                        </p:attrNameLst>
                                      </p:cBhvr>
                                      <p:to>
                                        <p:strVal val="visible"/>
                                      </p:to>
                                    </p:set>
                                    <p:animEffect transition="in" filter="wipe(left)">
                                      <p:cBhvr>
                                        <p:cTn id="1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bldLvl="0" animBg="1"/>
      <p:bldP spid="11" grpId="0" bldLvl="0" animBg="1"/>
      <p:bldP spid="12" grpId="0" bldLvl="0" animBg="1"/>
      <p:bldP spid="34" grpId="0"/>
      <p:bldP spid="36" grpId="0"/>
      <p:bldP spid="45" grpId="0"/>
      <p:bldP spid="47" grpId="0"/>
      <p:bldP spid="50" grpId="0"/>
      <p:bldP spid="52" grpId="0"/>
      <p:bldP spid="2" grpId="0" bldLvl="0" animBg="1"/>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 name="Text Placeholder 33"/>
          <p:cNvSpPr txBox="1"/>
          <p:nvPr/>
        </p:nvSpPr>
        <p:spPr>
          <a:xfrm>
            <a:off x="457200" y="390525"/>
            <a:ext cx="4800600" cy="4057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zh-CN" sz="3200" b="1" dirty="0" smtClean="0">
                <a:solidFill>
                  <a:schemeClr val="accent1"/>
                </a:solidFill>
                <a:latin typeface="+mn-ea"/>
                <a:sym typeface="+mn-ea"/>
              </a:rPr>
              <a:t>·</a:t>
            </a:r>
            <a:r>
              <a:rPr lang="zh-CN" altLang="en-US" sz="3200" b="1" dirty="0" smtClean="0">
                <a:solidFill>
                  <a:schemeClr val="accent1"/>
                </a:solidFill>
                <a:latin typeface="+mn-ea"/>
                <a:sym typeface="+mn-ea"/>
              </a:rPr>
              <a:t>个人技术博客</a:t>
            </a:r>
            <a:endParaRPr lang="en-AU" sz="3200" b="1" dirty="0">
              <a:solidFill>
                <a:schemeClr val="tx1">
                  <a:lumMod val="85000"/>
                  <a:lumOff val="15000"/>
                </a:schemeClr>
              </a:solidFill>
              <a:latin typeface="+mn-ea"/>
            </a:endParaRPr>
          </a:p>
        </p:txBody>
      </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3" name="Group 2"/>
          <p:cNvGrpSpPr/>
          <p:nvPr/>
        </p:nvGrpSpPr>
        <p:grpSpPr>
          <a:xfrm>
            <a:off x="6038850" y="790575"/>
            <a:ext cx="2480945" cy="536806"/>
            <a:chOff x="1587733" y="1338649"/>
            <a:chExt cx="1798049" cy="489314"/>
          </a:xfrm>
        </p:grpSpPr>
        <p:sp>
          <p:nvSpPr>
            <p:cNvPr id="73" name="TextBox 72"/>
            <p:cNvSpPr txBox="1"/>
            <p:nvPr/>
          </p:nvSpPr>
          <p:spPr>
            <a:xfrm>
              <a:off x="1587733" y="1618430"/>
              <a:ext cx="1798049" cy="209533"/>
            </a:xfrm>
            <a:prstGeom prst="rect">
              <a:avLst/>
            </a:prstGeom>
            <a:noFill/>
          </p:spPr>
          <p:txBody>
            <a:bodyPr wrap="square" rtlCol="0">
              <a:spAutoFit/>
            </a:bodyPr>
            <a:lstStyle/>
            <a:p>
              <a:pPr fontAlgn="base"/>
              <a:r>
                <a:rPr lang="zh-CN" altLang="en-US" sz="900" dirty="0" smtClean="0">
                  <a:solidFill>
                    <a:schemeClr val="tx1">
                      <a:lumMod val="65000"/>
                      <a:lumOff val="35000"/>
                    </a:schemeClr>
                  </a:solidFill>
                  <a:latin typeface="+mn-ea"/>
                </a:rPr>
                <a:t>博客的增删改查、博客列表的获取等</a:t>
              </a:r>
              <a:endParaRPr lang="zh-CN" altLang="en-US" sz="900" dirty="0" smtClean="0">
                <a:solidFill>
                  <a:schemeClr val="tx1">
                    <a:lumMod val="65000"/>
                    <a:lumOff val="35000"/>
                  </a:schemeClr>
                </a:solidFill>
                <a:latin typeface="+mn-ea"/>
              </a:endParaRPr>
            </a:p>
          </p:txBody>
        </p:sp>
        <p:sp>
          <p:nvSpPr>
            <p:cNvPr id="43" name="TextBox 42"/>
            <p:cNvSpPr txBox="1"/>
            <p:nvPr/>
          </p:nvSpPr>
          <p:spPr>
            <a:xfrm>
              <a:off x="1587733" y="1338649"/>
              <a:ext cx="1605508" cy="279570"/>
            </a:xfrm>
            <a:prstGeom prst="rect">
              <a:avLst/>
            </a:prstGeom>
            <a:noFill/>
          </p:spPr>
          <p:txBody>
            <a:bodyPr wrap="square" rtlCol="0">
              <a:spAutoFit/>
            </a:bodyPr>
            <a:lstStyle/>
            <a:p>
              <a:pPr fontAlgn="base"/>
              <a:r>
                <a:rPr lang="zh-CN" altLang="en-US" sz="1400" b="1" dirty="0" smtClean="0">
                  <a:solidFill>
                    <a:schemeClr val="accent2"/>
                  </a:solidFill>
                  <a:latin typeface="+mn-ea"/>
                </a:rPr>
                <a:t>博客的基础功能</a:t>
              </a:r>
              <a:endParaRPr lang="zh-CN" altLang="en-US" sz="1400" b="1" dirty="0" smtClean="0">
                <a:solidFill>
                  <a:schemeClr val="accent2"/>
                </a:solidFill>
                <a:latin typeface="+mn-ea"/>
              </a:endParaRPr>
            </a:p>
          </p:txBody>
        </p:sp>
      </p:grpSp>
      <p:grpSp>
        <p:nvGrpSpPr>
          <p:cNvPr id="87" name="Group 86"/>
          <p:cNvGrpSpPr/>
          <p:nvPr/>
        </p:nvGrpSpPr>
        <p:grpSpPr>
          <a:xfrm>
            <a:off x="6018530" y="1651000"/>
            <a:ext cx="2171699" cy="751841"/>
            <a:chOff x="2585920" y="1826693"/>
            <a:chExt cx="985508" cy="442207"/>
          </a:xfrm>
        </p:grpSpPr>
        <p:sp>
          <p:nvSpPr>
            <p:cNvPr id="88" name="TextBox 87"/>
            <p:cNvSpPr txBox="1"/>
            <p:nvPr/>
          </p:nvSpPr>
          <p:spPr>
            <a:xfrm>
              <a:off x="2585920" y="2133698"/>
              <a:ext cx="942572" cy="135202"/>
            </a:xfrm>
            <a:prstGeom prst="rect">
              <a:avLst/>
            </a:prstGeom>
            <a:noFill/>
          </p:spPr>
          <p:txBody>
            <a:bodyPr wrap="square" rtlCol="0">
              <a:spAutoFit/>
            </a:bodyPr>
            <a:lstStyle/>
            <a:p>
              <a:pPr fontAlgn="base"/>
              <a:r>
                <a:rPr lang="zh-CN" altLang="en-US" sz="900" dirty="0" smtClean="0">
                  <a:solidFill>
                    <a:schemeClr val="tx1">
                      <a:lumMod val="65000"/>
                      <a:lumOff val="35000"/>
                    </a:schemeClr>
                  </a:solidFill>
                  <a:latin typeface="+mn-ea"/>
                </a:rPr>
                <a:t>按时间、阅读量、点赞量</a:t>
              </a:r>
              <a:endParaRPr lang="zh-CN" altLang="en-US" sz="900" dirty="0" smtClean="0">
                <a:solidFill>
                  <a:schemeClr val="tx1">
                    <a:lumMod val="65000"/>
                    <a:lumOff val="35000"/>
                  </a:schemeClr>
                </a:solidFill>
                <a:latin typeface="+mn-ea"/>
              </a:endParaRPr>
            </a:p>
          </p:txBody>
        </p:sp>
        <p:sp>
          <p:nvSpPr>
            <p:cNvPr id="89" name="TextBox 88"/>
            <p:cNvSpPr txBox="1"/>
            <p:nvPr/>
          </p:nvSpPr>
          <p:spPr>
            <a:xfrm>
              <a:off x="2596294" y="1826693"/>
              <a:ext cx="975134" cy="307005"/>
            </a:xfrm>
            <a:prstGeom prst="rect">
              <a:avLst/>
            </a:prstGeom>
            <a:noFill/>
          </p:spPr>
          <p:txBody>
            <a:bodyPr wrap="square" rtlCol="0">
              <a:spAutoFit/>
            </a:bodyPr>
            <a:lstStyle/>
            <a:p>
              <a:pPr fontAlgn="base"/>
              <a:r>
                <a:rPr lang="zh-CN" altLang="en-US" sz="1400" b="1" dirty="0">
                  <a:solidFill>
                    <a:schemeClr val="accent3"/>
                  </a:solidFill>
                  <a:latin typeface="+mn-ea"/>
                </a:rPr>
                <a:t>内置</a:t>
              </a:r>
              <a:r>
                <a:rPr lang="en-US" altLang="zh-CN" sz="1400" b="1" dirty="0">
                  <a:solidFill>
                    <a:schemeClr val="accent3"/>
                  </a:solidFill>
                  <a:latin typeface="+mn-ea"/>
                </a:rPr>
                <a:t>markdown</a:t>
              </a:r>
              <a:r>
                <a:rPr lang="zh-CN" altLang="en-US" sz="1400" b="1" dirty="0">
                  <a:solidFill>
                    <a:schemeClr val="accent3"/>
                  </a:solidFill>
                  <a:latin typeface="+mn-ea"/>
                </a:rPr>
                <a:t>编辑器支持 实时预览</a:t>
              </a:r>
              <a:r>
                <a:rPr lang="en-US" altLang="zh-CN" sz="1400" b="1" dirty="0">
                  <a:solidFill>
                    <a:schemeClr val="accent3"/>
                  </a:solidFill>
                  <a:latin typeface="+mn-ea"/>
                </a:rPr>
                <a:t>,</a:t>
              </a:r>
              <a:r>
                <a:rPr lang="zh-CN" altLang="en-US" sz="1400" b="1" dirty="0">
                  <a:solidFill>
                    <a:schemeClr val="accent3"/>
                  </a:solidFill>
                  <a:latin typeface="+mn-ea"/>
                </a:rPr>
                <a:t>语法高亮 </a:t>
              </a:r>
              <a:endParaRPr lang="zh-CN" altLang="en-US" sz="1400" b="1" dirty="0">
                <a:solidFill>
                  <a:schemeClr val="accent3"/>
                </a:solidFill>
                <a:latin typeface="+mn-ea"/>
              </a:endParaRPr>
            </a:p>
          </p:txBody>
        </p:sp>
      </p:grpSp>
      <p:grpSp>
        <p:nvGrpSpPr>
          <p:cNvPr id="6" name="Group 5"/>
          <p:cNvGrpSpPr/>
          <p:nvPr/>
        </p:nvGrpSpPr>
        <p:grpSpPr>
          <a:xfrm>
            <a:off x="918553" y="2088911"/>
            <a:ext cx="1378168" cy="1825141"/>
            <a:chOff x="918553" y="2088911"/>
            <a:chExt cx="1378168" cy="1825141"/>
          </a:xfrm>
        </p:grpSpPr>
        <p:sp>
          <p:nvSpPr>
            <p:cNvPr id="38" name="Freeform 7"/>
            <p:cNvSpPr/>
            <p:nvPr/>
          </p:nvSpPr>
          <p:spPr bwMode="auto">
            <a:xfrm>
              <a:off x="918553" y="2088911"/>
              <a:ext cx="1378168" cy="1825141"/>
            </a:xfrm>
            <a:custGeom>
              <a:avLst/>
              <a:gdLst>
                <a:gd name="T0" fmla="*/ 2268 w 2720"/>
                <a:gd name="T1" fmla="*/ 0 h 3598"/>
                <a:gd name="T2" fmla="*/ 2720 w 2720"/>
                <a:gd name="T3" fmla="*/ 29 h 3598"/>
                <a:gd name="T4" fmla="*/ 2358 w 2720"/>
                <a:gd name="T5" fmla="*/ 3576 h 3598"/>
                <a:gd name="T6" fmla="*/ 2354 w 2720"/>
                <a:gd name="T7" fmla="*/ 3598 h 3598"/>
                <a:gd name="T8" fmla="*/ 2340 w 2720"/>
                <a:gd name="T9" fmla="*/ 3598 h 3598"/>
                <a:gd name="T10" fmla="*/ 0 w 2720"/>
                <a:gd name="T11" fmla="*/ 810 h 3598"/>
                <a:gd name="T12" fmla="*/ 2268 w 2720"/>
                <a:gd name="T13" fmla="*/ 0 h 3598"/>
              </a:gdLst>
              <a:ahLst/>
              <a:cxnLst>
                <a:cxn ang="0">
                  <a:pos x="T0" y="T1"/>
                </a:cxn>
                <a:cxn ang="0">
                  <a:pos x="T2" y="T3"/>
                </a:cxn>
                <a:cxn ang="0">
                  <a:pos x="T4" y="T5"/>
                </a:cxn>
                <a:cxn ang="0">
                  <a:pos x="T6" y="T7"/>
                </a:cxn>
                <a:cxn ang="0">
                  <a:pos x="T8" y="T9"/>
                </a:cxn>
                <a:cxn ang="0">
                  <a:pos x="T10" y="T11"/>
                </a:cxn>
                <a:cxn ang="0">
                  <a:pos x="T12" y="T13"/>
                </a:cxn>
              </a:cxnLst>
              <a:rect l="0" t="0" r="r" b="b"/>
              <a:pathLst>
                <a:path w="2720" h="3598">
                  <a:moveTo>
                    <a:pt x="2268" y="0"/>
                  </a:moveTo>
                  <a:cubicBezTo>
                    <a:pt x="2421" y="0"/>
                    <a:pt x="2572" y="10"/>
                    <a:pt x="2720" y="29"/>
                  </a:cubicBezTo>
                  <a:lnTo>
                    <a:pt x="2358" y="3576"/>
                  </a:lnTo>
                  <a:lnTo>
                    <a:pt x="2354" y="3598"/>
                  </a:lnTo>
                  <a:lnTo>
                    <a:pt x="2340" y="3598"/>
                  </a:lnTo>
                  <a:lnTo>
                    <a:pt x="0" y="810"/>
                  </a:lnTo>
                  <a:cubicBezTo>
                    <a:pt x="618" y="304"/>
                    <a:pt x="1408" y="0"/>
                    <a:pt x="2268" y="0"/>
                  </a:cubicBezTo>
                  <a:close/>
                </a:path>
              </a:pathLst>
            </a:custGeom>
            <a:solidFill>
              <a:schemeClr val="accent4"/>
            </a:solidFill>
            <a:ln>
              <a:solidFill>
                <a:schemeClr val="bg1"/>
              </a:solidFill>
            </a:ln>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anchor="t" anchorCtr="0" compatLnSpc="1"/>
            <a:lstStyle/>
            <a:p>
              <a:endParaRPr lang="id-ID">
                <a:latin typeface="+mn-ea"/>
              </a:endParaRPr>
            </a:p>
          </p:txBody>
        </p:sp>
        <p:sp>
          <p:nvSpPr>
            <p:cNvPr id="96" name="Freeform 25"/>
            <p:cNvSpPr>
              <a:spLocks noEditPoints="1"/>
            </p:cNvSpPr>
            <p:nvPr/>
          </p:nvSpPr>
          <p:spPr bwMode="auto">
            <a:xfrm>
              <a:off x="1560473" y="2488782"/>
              <a:ext cx="397006" cy="582275"/>
            </a:xfrm>
            <a:custGeom>
              <a:avLst/>
              <a:gdLst>
                <a:gd name="T0" fmla="*/ 243 w 341"/>
                <a:gd name="T1" fmla="*/ 327 h 498"/>
                <a:gd name="T2" fmla="*/ 98 w 341"/>
                <a:gd name="T3" fmla="*/ 327 h 498"/>
                <a:gd name="T4" fmla="*/ 72 w 341"/>
                <a:gd name="T5" fmla="*/ 277 h 498"/>
                <a:gd name="T6" fmla="*/ 31 w 341"/>
                <a:gd name="T7" fmla="*/ 171 h 498"/>
                <a:gd name="T8" fmla="*/ 171 w 341"/>
                <a:gd name="T9" fmla="*/ 31 h 498"/>
                <a:gd name="T10" fmla="*/ 310 w 341"/>
                <a:gd name="T11" fmla="*/ 171 h 498"/>
                <a:gd name="T12" fmla="*/ 269 w 341"/>
                <a:gd name="T13" fmla="*/ 277 h 498"/>
                <a:gd name="T14" fmla="*/ 243 w 341"/>
                <a:gd name="T15" fmla="*/ 327 h 498"/>
                <a:gd name="T16" fmla="*/ 170 w 341"/>
                <a:gd name="T17" fmla="*/ 78 h 498"/>
                <a:gd name="T18" fmla="*/ 77 w 341"/>
                <a:gd name="T19" fmla="*/ 172 h 498"/>
                <a:gd name="T20" fmla="*/ 85 w 341"/>
                <a:gd name="T21" fmla="*/ 180 h 498"/>
                <a:gd name="T22" fmla="*/ 93 w 341"/>
                <a:gd name="T23" fmla="*/ 172 h 498"/>
                <a:gd name="T24" fmla="*/ 170 w 341"/>
                <a:gd name="T25" fmla="*/ 94 h 498"/>
                <a:gd name="T26" fmla="*/ 178 w 341"/>
                <a:gd name="T27" fmla="*/ 86 h 498"/>
                <a:gd name="T28" fmla="*/ 170 w 341"/>
                <a:gd name="T29" fmla="*/ 78 h 498"/>
                <a:gd name="T30" fmla="*/ 171 w 341"/>
                <a:gd name="T31" fmla="*/ 467 h 498"/>
                <a:gd name="T32" fmla="*/ 140 w 341"/>
                <a:gd name="T33" fmla="*/ 448 h 498"/>
                <a:gd name="T34" fmla="*/ 205 w 341"/>
                <a:gd name="T35" fmla="*/ 440 h 498"/>
                <a:gd name="T36" fmla="*/ 171 w 341"/>
                <a:gd name="T37" fmla="*/ 467 h 498"/>
                <a:gd name="T38" fmla="*/ 120 w 341"/>
                <a:gd name="T39" fmla="*/ 388 h 498"/>
                <a:gd name="T40" fmla="*/ 110 w 341"/>
                <a:gd name="T41" fmla="*/ 358 h 498"/>
                <a:gd name="T42" fmla="*/ 231 w 341"/>
                <a:gd name="T43" fmla="*/ 358 h 498"/>
                <a:gd name="T44" fmla="*/ 226 w 341"/>
                <a:gd name="T45" fmla="*/ 375 h 498"/>
                <a:gd name="T46" fmla="*/ 120 w 341"/>
                <a:gd name="T47" fmla="*/ 388 h 498"/>
                <a:gd name="T48" fmla="*/ 211 w 341"/>
                <a:gd name="T49" fmla="*/ 423 h 498"/>
                <a:gd name="T50" fmla="*/ 134 w 341"/>
                <a:gd name="T51" fmla="*/ 433 h 498"/>
                <a:gd name="T52" fmla="*/ 125 w 341"/>
                <a:gd name="T53" fmla="*/ 403 h 498"/>
                <a:gd name="T54" fmla="*/ 124 w 341"/>
                <a:gd name="T55" fmla="*/ 403 h 498"/>
                <a:gd name="T56" fmla="*/ 220 w 341"/>
                <a:gd name="T57" fmla="*/ 391 h 498"/>
                <a:gd name="T58" fmla="*/ 216 w 341"/>
                <a:gd name="T59" fmla="*/ 405 h 498"/>
                <a:gd name="T60" fmla="*/ 211 w 341"/>
                <a:gd name="T61" fmla="*/ 423 h 498"/>
                <a:gd name="T62" fmla="*/ 171 w 341"/>
                <a:gd name="T63" fmla="*/ 0 h 498"/>
                <a:gd name="T64" fmla="*/ 0 w 341"/>
                <a:gd name="T65" fmla="*/ 171 h 498"/>
                <a:gd name="T66" fmla="*/ 78 w 341"/>
                <a:gd name="T67" fmla="*/ 359 h 498"/>
                <a:gd name="T68" fmla="*/ 171 w 341"/>
                <a:gd name="T69" fmla="*/ 498 h 498"/>
                <a:gd name="T70" fmla="*/ 263 w 341"/>
                <a:gd name="T71" fmla="*/ 360 h 498"/>
                <a:gd name="T72" fmla="*/ 341 w 341"/>
                <a:gd name="T73" fmla="*/ 171 h 498"/>
                <a:gd name="T74" fmla="*/ 171 w 341"/>
                <a:gd name="T75" fmla="*/ 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1" h="498">
                  <a:moveTo>
                    <a:pt x="243" y="327"/>
                  </a:moveTo>
                  <a:lnTo>
                    <a:pt x="98" y="327"/>
                  </a:lnTo>
                  <a:cubicBezTo>
                    <a:pt x="90" y="310"/>
                    <a:pt x="81" y="294"/>
                    <a:pt x="72" y="277"/>
                  </a:cubicBezTo>
                  <a:cubicBezTo>
                    <a:pt x="52" y="241"/>
                    <a:pt x="31" y="203"/>
                    <a:pt x="31" y="171"/>
                  </a:cubicBezTo>
                  <a:cubicBezTo>
                    <a:pt x="31" y="94"/>
                    <a:pt x="93" y="31"/>
                    <a:pt x="171" y="31"/>
                  </a:cubicBezTo>
                  <a:cubicBezTo>
                    <a:pt x="248" y="31"/>
                    <a:pt x="310" y="94"/>
                    <a:pt x="310" y="171"/>
                  </a:cubicBezTo>
                  <a:cubicBezTo>
                    <a:pt x="310" y="203"/>
                    <a:pt x="289" y="241"/>
                    <a:pt x="269" y="277"/>
                  </a:cubicBezTo>
                  <a:cubicBezTo>
                    <a:pt x="260" y="294"/>
                    <a:pt x="251" y="310"/>
                    <a:pt x="243" y="327"/>
                  </a:cubicBezTo>
                  <a:close/>
                  <a:moveTo>
                    <a:pt x="170" y="78"/>
                  </a:moveTo>
                  <a:cubicBezTo>
                    <a:pt x="119" y="78"/>
                    <a:pt x="77" y="120"/>
                    <a:pt x="77" y="172"/>
                  </a:cubicBezTo>
                  <a:cubicBezTo>
                    <a:pt x="77" y="176"/>
                    <a:pt x="81" y="180"/>
                    <a:pt x="85" y="180"/>
                  </a:cubicBezTo>
                  <a:cubicBezTo>
                    <a:pt x="89" y="180"/>
                    <a:pt x="93" y="176"/>
                    <a:pt x="93" y="172"/>
                  </a:cubicBezTo>
                  <a:cubicBezTo>
                    <a:pt x="93" y="129"/>
                    <a:pt x="128" y="94"/>
                    <a:pt x="170" y="94"/>
                  </a:cubicBezTo>
                  <a:cubicBezTo>
                    <a:pt x="175" y="94"/>
                    <a:pt x="178" y="91"/>
                    <a:pt x="178" y="86"/>
                  </a:cubicBezTo>
                  <a:cubicBezTo>
                    <a:pt x="178" y="82"/>
                    <a:pt x="175" y="78"/>
                    <a:pt x="170" y="78"/>
                  </a:cubicBezTo>
                  <a:close/>
                  <a:moveTo>
                    <a:pt x="171" y="467"/>
                  </a:moveTo>
                  <a:cubicBezTo>
                    <a:pt x="155" y="467"/>
                    <a:pt x="147" y="465"/>
                    <a:pt x="140" y="448"/>
                  </a:cubicBezTo>
                  <a:lnTo>
                    <a:pt x="205" y="440"/>
                  </a:lnTo>
                  <a:cubicBezTo>
                    <a:pt x="196" y="465"/>
                    <a:pt x="189" y="467"/>
                    <a:pt x="171" y="467"/>
                  </a:cubicBezTo>
                  <a:close/>
                  <a:moveTo>
                    <a:pt x="120" y="388"/>
                  </a:moveTo>
                  <a:cubicBezTo>
                    <a:pt x="117" y="379"/>
                    <a:pt x="114" y="369"/>
                    <a:pt x="110" y="358"/>
                  </a:cubicBezTo>
                  <a:lnTo>
                    <a:pt x="231" y="358"/>
                  </a:lnTo>
                  <a:cubicBezTo>
                    <a:pt x="229" y="364"/>
                    <a:pt x="227" y="369"/>
                    <a:pt x="226" y="375"/>
                  </a:cubicBezTo>
                  <a:cubicBezTo>
                    <a:pt x="226" y="375"/>
                    <a:pt x="120" y="388"/>
                    <a:pt x="120" y="388"/>
                  </a:cubicBezTo>
                  <a:close/>
                  <a:moveTo>
                    <a:pt x="211" y="423"/>
                  </a:moveTo>
                  <a:lnTo>
                    <a:pt x="134" y="433"/>
                  </a:lnTo>
                  <a:cubicBezTo>
                    <a:pt x="131" y="425"/>
                    <a:pt x="128" y="416"/>
                    <a:pt x="125" y="403"/>
                  </a:cubicBezTo>
                  <a:cubicBezTo>
                    <a:pt x="124" y="403"/>
                    <a:pt x="124" y="403"/>
                    <a:pt x="124" y="403"/>
                  </a:cubicBezTo>
                  <a:lnTo>
                    <a:pt x="220" y="391"/>
                  </a:lnTo>
                  <a:cubicBezTo>
                    <a:pt x="219" y="396"/>
                    <a:pt x="218" y="400"/>
                    <a:pt x="216" y="405"/>
                  </a:cubicBezTo>
                  <a:cubicBezTo>
                    <a:pt x="214" y="412"/>
                    <a:pt x="212" y="418"/>
                    <a:pt x="211" y="423"/>
                  </a:cubicBezTo>
                  <a:close/>
                  <a:moveTo>
                    <a:pt x="171" y="0"/>
                  </a:moveTo>
                  <a:cubicBezTo>
                    <a:pt x="76" y="0"/>
                    <a:pt x="0" y="77"/>
                    <a:pt x="0" y="171"/>
                  </a:cubicBezTo>
                  <a:cubicBezTo>
                    <a:pt x="0" y="234"/>
                    <a:pt x="57" y="301"/>
                    <a:pt x="78" y="359"/>
                  </a:cubicBezTo>
                  <a:cubicBezTo>
                    <a:pt x="109" y="446"/>
                    <a:pt x="106" y="498"/>
                    <a:pt x="171" y="498"/>
                  </a:cubicBezTo>
                  <a:cubicBezTo>
                    <a:pt x="237" y="498"/>
                    <a:pt x="232" y="446"/>
                    <a:pt x="263" y="360"/>
                  </a:cubicBezTo>
                  <a:cubicBezTo>
                    <a:pt x="284" y="301"/>
                    <a:pt x="341" y="234"/>
                    <a:pt x="341" y="171"/>
                  </a:cubicBezTo>
                  <a:cubicBezTo>
                    <a:pt x="341" y="77"/>
                    <a:pt x="265" y="0"/>
                    <a:pt x="171"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7" name="Group 6"/>
          <p:cNvGrpSpPr/>
          <p:nvPr/>
        </p:nvGrpSpPr>
        <p:grpSpPr>
          <a:xfrm>
            <a:off x="2134707" y="1657350"/>
            <a:ext cx="1733948" cy="2245142"/>
            <a:chOff x="2134707" y="1657350"/>
            <a:chExt cx="1733948" cy="2245142"/>
          </a:xfrm>
        </p:grpSpPr>
        <p:sp>
          <p:nvSpPr>
            <p:cNvPr id="39" name="Freeform 8"/>
            <p:cNvSpPr/>
            <p:nvPr/>
          </p:nvSpPr>
          <p:spPr bwMode="auto">
            <a:xfrm>
              <a:off x="2134707" y="1657350"/>
              <a:ext cx="1733948" cy="2245142"/>
            </a:xfrm>
            <a:custGeom>
              <a:avLst/>
              <a:gdLst>
                <a:gd name="T0" fmla="*/ 3061 w 3423"/>
                <a:gd name="T1" fmla="*/ 1276 h 4425"/>
                <a:gd name="T2" fmla="*/ 3423 w 3423"/>
                <a:gd name="T3" fmla="*/ 1693 h 4425"/>
                <a:gd name="T4" fmla="*/ 35 w 3423"/>
                <a:gd name="T5" fmla="*/ 4410 h 4425"/>
                <a:gd name="T6" fmla="*/ 12 w 3423"/>
                <a:gd name="T7" fmla="*/ 4425 h 4425"/>
                <a:gd name="T8" fmla="*/ 0 w 3423"/>
                <a:gd name="T9" fmla="*/ 4413 h 4425"/>
                <a:gd name="T10" fmla="*/ 420 w 3423"/>
                <a:gd name="T11" fmla="*/ 0 h 4425"/>
                <a:gd name="T12" fmla="*/ 3061 w 3423"/>
                <a:gd name="T13" fmla="*/ 1276 h 4425"/>
              </a:gdLst>
              <a:ahLst/>
              <a:cxnLst>
                <a:cxn ang="0">
                  <a:pos x="T0" y="T1"/>
                </a:cxn>
                <a:cxn ang="0">
                  <a:pos x="T2" y="T3"/>
                </a:cxn>
                <a:cxn ang="0">
                  <a:pos x="T4" y="T5"/>
                </a:cxn>
                <a:cxn ang="0">
                  <a:pos x="T6" y="T7"/>
                </a:cxn>
                <a:cxn ang="0">
                  <a:pos x="T8" y="T9"/>
                </a:cxn>
                <a:cxn ang="0">
                  <a:pos x="T10" y="T11"/>
                </a:cxn>
                <a:cxn ang="0">
                  <a:pos x="T12" y="T13"/>
                </a:cxn>
              </a:cxnLst>
              <a:rect l="0" t="0" r="r" b="b"/>
              <a:pathLst>
                <a:path w="3423" h="4425">
                  <a:moveTo>
                    <a:pt x="3061" y="1276"/>
                  </a:moveTo>
                  <a:cubicBezTo>
                    <a:pt x="3192" y="1409"/>
                    <a:pt x="3312" y="1549"/>
                    <a:pt x="3423" y="1693"/>
                  </a:cubicBezTo>
                  <a:lnTo>
                    <a:pt x="35" y="4410"/>
                  </a:lnTo>
                  <a:lnTo>
                    <a:pt x="12" y="4425"/>
                  </a:lnTo>
                  <a:lnTo>
                    <a:pt x="0" y="4413"/>
                  </a:lnTo>
                  <a:lnTo>
                    <a:pt x="420" y="0"/>
                  </a:lnTo>
                  <a:cubicBezTo>
                    <a:pt x="1387" y="104"/>
                    <a:pt x="2325" y="530"/>
                    <a:pt x="3061" y="1276"/>
                  </a:cubicBezTo>
                  <a:close/>
                </a:path>
              </a:pathLst>
            </a:custGeom>
            <a:solidFill>
              <a:schemeClr val="accent3"/>
            </a:solidFill>
            <a:ln>
              <a:solidFill>
                <a:schemeClr val="bg1"/>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lstStyle/>
            <a:p>
              <a:endParaRPr lang="id-ID">
                <a:latin typeface="+mn-ea"/>
              </a:endParaRPr>
            </a:p>
          </p:txBody>
        </p:sp>
        <p:sp>
          <p:nvSpPr>
            <p:cNvPr id="97" name="Freeform 26"/>
            <p:cNvSpPr>
              <a:spLocks noEditPoints="1"/>
            </p:cNvSpPr>
            <p:nvPr/>
          </p:nvSpPr>
          <p:spPr bwMode="auto">
            <a:xfrm>
              <a:off x="2521491" y="2352126"/>
              <a:ext cx="599939" cy="604517"/>
            </a:xfrm>
            <a:custGeom>
              <a:avLst/>
              <a:gdLst>
                <a:gd name="T0" fmla="*/ 342 w 498"/>
                <a:gd name="T1" fmla="*/ 279 h 497"/>
                <a:gd name="T2" fmla="*/ 279 w 498"/>
                <a:gd name="T3" fmla="*/ 262 h 497"/>
                <a:gd name="T4" fmla="*/ 274 w 498"/>
                <a:gd name="T5" fmla="*/ 267 h 497"/>
                <a:gd name="T6" fmla="*/ 256 w 498"/>
                <a:gd name="T7" fmla="*/ 285 h 497"/>
                <a:gd name="T8" fmla="*/ 227 w 498"/>
                <a:gd name="T9" fmla="*/ 314 h 497"/>
                <a:gd name="T10" fmla="*/ 217 w 498"/>
                <a:gd name="T11" fmla="*/ 336 h 497"/>
                <a:gd name="T12" fmla="*/ 217 w 498"/>
                <a:gd name="T13" fmla="*/ 373 h 497"/>
                <a:gd name="T14" fmla="*/ 186 w 498"/>
                <a:gd name="T15" fmla="*/ 373 h 497"/>
                <a:gd name="T16" fmla="*/ 155 w 498"/>
                <a:gd name="T17" fmla="*/ 404 h 497"/>
                <a:gd name="T18" fmla="*/ 155 w 498"/>
                <a:gd name="T19" fmla="*/ 435 h 497"/>
                <a:gd name="T20" fmla="*/ 119 w 498"/>
                <a:gd name="T21" fmla="*/ 435 h 497"/>
                <a:gd name="T22" fmla="*/ 97 w 498"/>
                <a:gd name="T23" fmla="*/ 444 h 497"/>
                <a:gd name="T24" fmla="*/ 75 w 498"/>
                <a:gd name="T25" fmla="*/ 466 h 497"/>
                <a:gd name="T26" fmla="*/ 31 w 498"/>
                <a:gd name="T27" fmla="*/ 466 h 497"/>
                <a:gd name="T28" fmla="*/ 31 w 498"/>
                <a:gd name="T29" fmla="*/ 422 h 497"/>
                <a:gd name="T30" fmla="*/ 212 w 498"/>
                <a:gd name="T31" fmla="*/ 241 h 497"/>
                <a:gd name="T32" fmla="*/ 212 w 498"/>
                <a:gd name="T33" fmla="*/ 241 h 497"/>
                <a:gd name="T34" fmla="*/ 235 w 498"/>
                <a:gd name="T35" fmla="*/ 218 h 497"/>
                <a:gd name="T36" fmla="*/ 217 w 498"/>
                <a:gd name="T37" fmla="*/ 155 h 497"/>
                <a:gd name="T38" fmla="*/ 342 w 498"/>
                <a:gd name="T39" fmla="*/ 31 h 497"/>
                <a:gd name="T40" fmla="*/ 467 w 498"/>
                <a:gd name="T41" fmla="*/ 155 h 497"/>
                <a:gd name="T42" fmla="*/ 342 w 498"/>
                <a:gd name="T43" fmla="*/ 279 h 497"/>
                <a:gd name="T44" fmla="*/ 385 w 498"/>
                <a:gd name="T45" fmla="*/ 170 h 497"/>
                <a:gd name="T46" fmla="*/ 326 w 498"/>
                <a:gd name="T47" fmla="*/ 112 h 497"/>
                <a:gd name="T48" fmla="*/ 360 w 498"/>
                <a:gd name="T49" fmla="*/ 77 h 497"/>
                <a:gd name="T50" fmla="*/ 419 w 498"/>
                <a:gd name="T51" fmla="*/ 136 h 497"/>
                <a:gd name="T52" fmla="*/ 385 w 498"/>
                <a:gd name="T53" fmla="*/ 170 h 497"/>
                <a:gd name="T54" fmla="*/ 432 w 498"/>
                <a:gd name="T55" fmla="*/ 127 h 497"/>
                <a:gd name="T56" fmla="*/ 369 w 498"/>
                <a:gd name="T57" fmla="*/ 64 h 497"/>
                <a:gd name="T58" fmla="*/ 355 w 498"/>
                <a:gd name="T59" fmla="*/ 63 h 497"/>
                <a:gd name="T60" fmla="*/ 311 w 498"/>
                <a:gd name="T61" fmla="*/ 106 h 497"/>
                <a:gd name="T62" fmla="*/ 311 w 498"/>
                <a:gd name="T63" fmla="*/ 111 h 497"/>
                <a:gd name="T64" fmla="*/ 313 w 498"/>
                <a:gd name="T65" fmla="*/ 120 h 497"/>
                <a:gd name="T66" fmla="*/ 376 w 498"/>
                <a:gd name="T67" fmla="*/ 183 h 497"/>
                <a:gd name="T68" fmla="*/ 390 w 498"/>
                <a:gd name="T69" fmla="*/ 185 h 497"/>
                <a:gd name="T70" fmla="*/ 434 w 498"/>
                <a:gd name="T71" fmla="*/ 141 h 497"/>
                <a:gd name="T72" fmla="*/ 435 w 498"/>
                <a:gd name="T73" fmla="*/ 136 h 497"/>
                <a:gd name="T74" fmla="*/ 432 w 498"/>
                <a:gd name="T75" fmla="*/ 127 h 497"/>
                <a:gd name="T76" fmla="*/ 342 w 498"/>
                <a:gd name="T77" fmla="*/ 0 h 497"/>
                <a:gd name="T78" fmla="*/ 186 w 498"/>
                <a:gd name="T79" fmla="*/ 155 h 497"/>
                <a:gd name="T80" fmla="*/ 198 w 498"/>
                <a:gd name="T81" fmla="*/ 211 h 497"/>
                <a:gd name="T82" fmla="*/ 8 w 498"/>
                <a:gd name="T83" fmla="*/ 400 h 497"/>
                <a:gd name="T84" fmla="*/ 0 w 498"/>
                <a:gd name="T85" fmla="*/ 419 h 497"/>
                <a:gd name="T86" fmla="*/ 0 w 498"/>
                <a:gd name="T87" fmla="*/ 466 h 497"/>
                <a:gd name="T88" fmla="*/ 31 w 498"/>
                <a:gd name="T89" fmla="*/ 497 h 497"/>
                <a:gd name="T90" fmla="*/ 77 w 498"/>
                <a:gd name="T91" fmla="*/ 497 h 497"/>
                <a:gd name="T92" fmla="*/ 96 w 498"/>
                <a:gd name="T93" fmla="*/ 488 h 497"/>
                <a:gd name="T94" fmla="*/ 119 w 498"/>
                <a:gd name="T95" fmla="*/ 466 h 497"/>
                <a:gd name="T96" fmla="*/ 155 w 498"/>
                <a:gd name="T97" fmla="*/ 466 h 497"/>
                <a:gd name="T98" fmla="*/ 186 w 498"/>
                <a:gd name="T99" fmla="*/ 435 h 497"/>
                <a:gd name="T100" fmla="*/ 186 w 498"/>
                <a:gd name="T101" fmla="*/ 404 h 497"/>
                <a:gd name="T102" fmla="*/ 217 w 498"/>
                <a:gd name="T103" fmla="*/ 404 h 497"/>
                <a:gd name="T104" fmla="*/ 249 w 498"/>
                <a:gd name="T105" fmla="*/ 373 h 497"/>
                <a:gd name="T106" fmla="*/ 249 w 498"/>
                <a:gd name="T107" fmla="*/ 336 h 497"/>
                <a:gd name="T108" fmla="*/ 285 w 498"/>
                <a:gd name="T109" fmla="*/ 299 h 497"/>
                <a:gd name="T110" fmla="*/ 342 w 498"/>
                <a:gd name="T111" fmla="*/ 310 h 497"/>
                <a:gd name="T112" fmla="*/ 498 w 498"/>
                <a:gd name="T113" fmla="*/ 155 h 497"/>
                <a:gd name="T114" fmla="*/ 342 w 498"/>
                <a:gd name="T115" fmla="*/ 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8" h="497">
                  <a:moveTo>
                    <a:pt x="342" y="279"/>
                  </a:moveTo>
                  <a:cubicBezTo>
                    <a:pt x="319" y="279"/>
                    <a:pt x="298" y="273"/>
                    <a:pt x="279" y="262"/>
                  </a:cubicBezTo>
                  <a:lnTo>
                    <a:pt x="274" y="267"/>
                  </a:lnTo>
                  <a:lnTo>
                    <a:pt x="256" y="285"/>
                  </a:lnTo>
                  <a:lnTo>
                    <a:pt x="227" y="314"/>
                  </a:lnTo>
                  <a:cubicBezTo>
                    <a:pt x="221" y="320"/>
                    <a:pt x="217" y="328"/>
                    <a:pt x="217" y="336"/>
                  </a:cubicBezTo>
                  <a:lnTo>
                    <a:pt x="217" y="373"/>
                  </a:lnTo>
                  <a:lnTo>
                    <a:pt x="186" y="373"/>
                  </a:lnTo>
                  <a:cubicBezTo>
                    <a:pt x="169" y="373"/>
                    <a:pt x="155" y="387"/>
                    <a:pt x="155" y="404"/>
                  </a:cubicBezTo>
                  <a:lnTo>
                    <a:pt x="155" y="435"/>
                  </a:lnTo>
                  <a:lnTo>
                    <a:pt x="119" y="435"/>
                  </a:lnTo>
                  <a:cubicBezTo>
                    <a:pt x="110" y="435"/>
                    <a:pt x="103" y="438"/>
                    <a:pt x="97" y="444"/>
                  </a:cubicBezTo>
                  <a:lnTo>
                    <a:pt x="75" y="466"/>
                  </a:lnTo>
                  <a:lnTo>
                    <a:pt x="31" y="466"/>
                  </a:lnTo>
                  <a:lnTo>
                    <a:pt x="31" y="422"/>
                  </a:lnTo>
                  <a:lnTo>
                    <a:pt x="212" y="241"/>
                  </a:lnTo>
                  <a:cubicBezTo>
                    <a:pt x="212" y="241"/>
                    <a:pt x="212" y="241"/>
                    <a:pt x="212" y="241"/>
                  </a:cubicBezTo>
                  <a:lnTo>
                    <a:pt x="235" y="218"/>
                  </a:lnTo>
                  <a:cubicBezTo>
                    <a:pt x="224" y="199"/>
                    <a:pt x="217" y="178"/>
                    <a:pt x="217" y="155"/>
                  </a:cubicBezTo>
                  <a:cubicBezTo>
                    <a:pt x="217" y="86"/>
                    <a:pt x="273" y="31"/>
                    <a:pt x="342" y="31"/>
                  </a:cubicBezTo>
                  <a:cubicBezTo>
                    <a:pt x="411" y="31"/>
                    <a:pt x="467" y="86"/>
                    <a:pt x="467" y="155"/>
                  </a:cubicBezTo>
                  <a:cubicBezTo>
                    <a:pt x="467" y="224"/>
                    <a:pt x="411" y="279"/>
                    <a:pt x="342" y="279"/>
                  </a:cubicBezTo>
                  <a:close/>
                  <a:moveTo>
                    <a:pt x="385" y="170"/>
                  </a:moveTo>
                  <a:cubicBezTo>
                    <a:pt x="362" y="154"/>
                    <a:pt x="342" y="134"/>
                    <a:pt x="326" y="112"/>
                  </a:cubicBezTo>
                  <a:cubicBezTo>
                    <a:pt x="332" y="94"/>
                    <a:pt x="343" y="83"/>
                    <a:pt x="360" y="77"/>
                  </a:cubicBezTo>
                  <a:cubicBezTo>
                    <a:pt x="383" y="94"/>
                    <a:pt x="403" y="113"/>
                    <a:pt x="419" y="136"/>
                  </a:cubicBezTo>
                  <a:cubicBezTo>
                    <a:pt x="413" y="153"/>
                    <a:pt x="402" y="164"/>
                    <a:pt x="385" y="170"/>
                  </a:cubicBezTo>
                  <a:close/>
                  <a:moveTo>
                    <a:pt x="432" y="127"/>
                  </a:moveTo>
                  <a:cubicBezTo>
                    <a:pt x="415" y="103"/>
                    <a:pt x="393" y="82"/>
                    <a:pt x="369" y="64"/>
                  </a:cubicBezTo>
                  <a:cubicBezTo>
                    <a:pt x="365" y="62"/>
                    <a:pt x="360" y="61"/>
                    <a:pt x="355" y="63"/>
                  </a:cubicBezTo>
                  <a:cubicBezTo>
                    <a:pt x="334" y="70"/>
                    <a:pt x="319" y="85"/>
                    <a:pt x="311" y="106"/>
                  </a:cubicBezTo>
                  <a:cubicBezTo>
                    <a:pt x="311" y="108"/>
                    <a:pt x="311" y="110"/>
                    <a:pt x="311" y="111"/>
                  </a:cubicBezTo>
                  <a:cubicBezTo>
                    <a:pt x="311" y="115"/>
                    <a:pt x="311" y="118"/>
                    <a:pt x="313" y="120"/>
                  </a:cubicBezTo>
                  <a:cubicBezTo>
                    <a:pt x="331" y="144"/>
                    <a:pt x="352" y="166"/>
                    <a:pt x="376" y="183"/>
                  </a:cubicBezTo>
                  <a:cubicBezTo>
                    <a:pt x="380" y="186"/>
                    <a:pt x="385" y="187"/>
                    <a:pt x="390" y="185"/>
                  </a:cubicBezTo>
                  <a:cubicBezTo>
                    <a:pt x="412" y="177"/>
                    <a:pt x="426" y="163"/>
                    <a:pt x="434" y="141"/>
                  </a:cubicBezTo>
                  <a:cubicBezTo>
                    <a:pt x="434" y="140"/>
                    <a:pt x="435" y="138"/>
                    <a:pt x="435" y="136"/>
                  </a:cubicBezTo>
                  <a:cubicBezTo>
                    <a:pt x="435" y="133"/>
                    <a:pt x="434" y="130"/>
                    <a:pt x="432" y="127"/>
                  </a:cubicBezTo>
                  <a:close/>
                  <a:moveTo>
                    <a:pt x="342" y="0"/>
                  </a:moveTo>
                  <a:cubicBezTo>
                    <a:pt x="256" y="0"/>
                    <a:pt x="186" y="69"/>
                    <a:pt x="186" y="155"/>
                  </a:cubicBezTo>
                  <a:cubicBezTo>
                    <a:pt x="186" y="175"/>
                    <a:pt x="190" y="194"/>
                    <a:pt x="198" y="211"/>
                  </a:cubicBezTo>
                  <a:lnTo>
                    <a:pt x="8" y="400"/>
                  </a:lnTo>
                  <a:cubicBezTo>
                    <a:pt x="3" y="406"/>
                    <a:pt x="0" y="411"/>
                    <a:pt x="0" y="419"/>
                  </a:cubicBezTo>
                  <a:lnTo>
                    <a:pt x="0" y="466"/>
                  </a:lnTo>
                  <a:cubicBezTo>
                    <a:pt x="0" y="483"/>
                    <a:pt x="14" y="497"/>
                    <a:pt x="31" y="497"/>
                  </a:cubicBezTo>
                  <a:lnTo>
                    <a:pt x="77" y="497"/>
                  </a:lnTo>
                  <a:cubicBezTo>
                    <a:pt x="86" y="497"/>
                    <a:pt x="91" y="494"/>
                    <a:pt x="96" y="488"/>
                  </a:cubicBezTo>
                  <a:lnTo>
                    <a:pt x="119" y="466"/>
                  </a:lnTo>
                  <a:lnTo>
                    <a:pt x="155" y="466"/>
                  </a:lnTo>
                  <a:cubicBezTo>
                    <a:pt x="172" y="466"/>
                    <a:pt x="186" y="452"/>
                    <a:pt x="186" y="435"/>
                  </a:cubicBezTo>
                  <a:lnTo>
                    <a:pt x="186" y="404"/>
                  </a:lnTo>
                  <a:lnTo>
                    <a:pt x="217" y="404"/>
                  </a:lnTo>
                  <a:cubicBezTo>
                    <a:pt x="235" y="404"/>
                    <a:pt x="249" y="390"/>
                    <a:pt x="249" y="373"/>
                  </a:cubicBezTo>
                  <a:lnTo>
                    <a:pt x="249" y="336"/>
                  </a:lnTo>
                  <a:lnTo>
                    <a:pt x="285" y="299"/>
                  </a:lnTo>
                  <a:cubicBezTo>
                    <a:pt x="303" y="306"/>
                    <a:pt x="322" y="310"/>
                    <a:pt x="342" y="310"/>
                  </a:cubicBezTo>
                  <a:cubicBezTo>
                    <a:pt x="428" y="310"/>
                    <a:pt x="498" y="241"/>
                    <a:pt x="498" y="155"/>
                  </a:cubicBezTo>
                  <a:cubicBezTo>
                    <a:pt x="498" y="69"/>
                    <a:pt x="428" y="0"/>
                    <a:pt x="342"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8" name="Group 7"/>
          <p:cNvGrpSpPr/>
          <p:nvPr/>
        </p:nvGrpSpPr>
        <p:grpSpPr>
          <a:xfrm>
            <a:off x="2146445" y="2266159"/>
            <a:ext cx="2585509" cy="1646608"/>
            <a:chOff x="2146445" y="2266159"/>
            <a:chExt cx="2585509" cy="1646608"/>
          </a:xfrm>
        </p:grpSpPr>
        <p:sp>
          <p:nvSpPr>
            <p:cNvPr id="40" name="Freeform 9"/>
            <p:cNvSpPr/>
            <p:nvPr/>
          </p:nvSpPr>
          <p:spPr bwMode="auto">
            <a:xfrm>
              <a:off x="2146445" y="2266159"/>
              <a:ext cx="2585509" cy="1646608"/>
            </a:xfrm>
            <a:custGeom>
              <a:avLst/>
              <a:gdLst>
                <a:gd name="T0" fmla="*/ 5073 w 5104"/>
                <a:gd name="T1" fmla="*/ 2598 h 3246"/>
                <a:gd name="T2" fmla="*/ 5099 w 5104"/>
                <a:gd name="T3" fmla="*/ 3245 h 3246"/>
                <a:gd name="T4" fmla="*/ 1 w 5104"/>
                <a:gd name="T5" fmla="*/ 3246 h 3246"/>
                <a:gd name="T6" fmla="*/ 0 w 5104"/>
                <a:gd name="T7" fmla="*/ 3246 h 3246"/>
                <a:gd name="T8" fmla="*/ 4041 w 5104"/>
                <a:gd name="T9" fmla="*/ 0 h 3246"/>
                <a:gd name="T10" fmla="*/ 5073 w 5104"/>
                <a:gd name="T11" fmla="*/ 2598 h 3246"/>
              </a:gdLst>
              <a:ahLst/>
              <a:cxnLst>
                <a:cxn ang="0">
                  <a:pos x="T0" y="T1"/>
                </a:cxn>
                <a:cxn ang="0">
                  <a:pos x="T2" y="T3"/>
                </a:cxn>
                <a:cxn ang="0">
                  <a:pos x="T4" y="T5"/>
                </a:cxn>
                <a:cxn ang="0">
                  <a:pos x="T6" y="T7"/>
                </a:cxn>
                <a:cxn ang="0">
                  <a:pos x="T8" y="T9"/>
                </a:cxn>
                <a:cxn ang="0">
                  <a:pos x="T10" y="T11"/>
                </a:cxn>
              </a:cxnLst>
              <a:rect l="0" t="0" r="r" b="b"/>
              <a:pathLst>
                <a:path w="5104" h="3246">
                  <a:moveTo>
                    <a:pt x="5073" y="2598"/>
                  </a:moveTo>
                  <a:cubicBezTo>
                    <a:pt x="5096" y="2815"/>
                    <a:pt x="5104" y="3032"/>
                    <a:pt x="5099" y="3245"/>
                  </a:cubicBezTo>
                  <a:lnTo>
                    <a:pt x="1" y="3246"/>
                  </a:lnTo>
                  <a:lnTo>
                    <a:pt x="0" y="3246"/>
                  </a:lnTo>
                  <a:lnTo>
                    <a:pt x="4041" y="0"/>
                  </a:lnTo>
                  <a:cubicBezTo>
                    <a:pt x="4601" y="728"/>
                    <a:pt x="4973" y="1616"/>
                    <a:pt x="5073" y="2598"/>
                  </a:cubicBezTo>
                  <a:close/>
                </a:path>
              </a:pathLst>
            </a:custGeom>
            <a:solidFill>
              <a:schemeClr val="accent2"/>
            </a:solidFill>
            <a:ln>
              <a:solidFill>
                <a:schemeClr val="bg1"/>
              </a:solidFill>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anchor="t" anchorCtr="0" compatLnSpc="1"/>
            <a:lstStyle/>
            <a:p>
              <a:endParaRPr lang="id-ID">
                <a:latin typeface="+mn-ea"/>
              </a:endParaRPr>
            </a:p>
          </p:txBody>
        </p:sp>
        <p:sp>
          <p:nvSpPr>
            <p:cNvPr id="98" name="Freeform 27"/>
            <p:cNvSpPr>
              <a:spLocks noEditPoints="1"/>
            </p:cNvSpPr>
            <p:nvPr/>
          </p:nvSpPr>
          <p:spPr bwMode="auto">
            <a:xfrm>
              <a:off x="3406514" y="3050823"/>
              <a:ext cx="835795" cy="599729"/>
            </a:xfrm>
            <a:custGeom>
              <a:avLst/>
              <a:gdLst>
                <a:gd name="T0" fmla="*/ 381 w 497"/>
                <a:gd name="T1" fmla="*/ 327 h 358"/>
                <a:gd name="T2" fmla="*/ 381 w 497"/>
                <a:gd name="T3" fmla="*/ 327 h 358"/>
                <a:gd name="T4" fmla="*/ 101 w 497"/>
                <a:gd name="T5" fmla="*/ 327 h 358"/>
                <a:gd name="T6" fmla="*/ 31 w 497"/>
                <a:gd name="T7" fmla="*/ 257 h 358"/>
                <a:gd name="T8" fmla="*/ 66 w 497"/>
                <a:gd name="T9" fmla="*/ 197 h 358"/>
                <a:gd name="T10" fmla="*/ 80 w 497"/>
                <a:gd name="T11" fmla="*/ 160 h 358"/>
                <a:gd name="T12" fmla="*/ 78 w 497"/>
                <a:gd name="T13" fmla="*/ 148 h 358"/>
                <a:gd name="T14" fmla="*/ 116 w 497"/>
                <a:gd name="T15" fmla="*/ 109 h 358"/>
                <a:gd name="T16" fmla="*/ 137 w 497"/>
                <a:gd name="T17" fmla="*/ 113 h 358"/>
                <a:gd name="T18" fmla="*/ 166 w 497"/>
                <a:gd name="T19" fmla="*/ 95 h 358"/>
                <a:gd name="T20" fmla="*/ 264 w 497"/>
                <a:gd name="T21" fmla="*/ 32 h 358"/>
                <a:gd name="T22" fmla="*/ 372 w 497"/>
                <a:gd name="T23" fmla="*/ 130 h 358"/>
                <a:gd name="T24" fmla="*/ 397 w 497"/>
                <a:gd name="T25" fmla="*/ 158 h 358"/>
                <a:gd name="T26" fmla="*/ 466 w 497"/>
                <a:gd name="T27" fmla="*/ 242 h 358"/>
                <a:gd name="T28" fmla="*/ 381 w 497"/>
                <a:gd name="T29" fmla="*/ 327 h 358"/>
                <a:gd name="T30" fmla="*/ 402 w 497"/>
                <a:gd name="T31" fmla="*/ 127 h 358"/>
                <a:gd name="T32" fmla="*/ 264 w 497"/>
                <a:gd name="T33" fmla="*/ 0 h 358"/>
                <a:gd name="T34" fmla="*/ 137 w 497"/>
                <a:gd name="T35" fmla="*/ 82 h 358"/>
                <a:gd name="T36" fmla="*/ 116 w 497"/>
                <a:gd name="T37" fmla="*/ 78 h 358"/>
                <a:gd name="T38" fmla="*/ 46 w 497"/>
                <a:gd name="T39" fmla="*/ 148 h 358"/>
                <a:gd name="T40" fmla="*/ 50 w 497"/>
                <a:gd name="T41" fmla="*/ 170 h 358"/>
                <a:gd name="T42" fmla="*/ 0 w 497"/>
                <a:gd name="T43" fmla="*/ 257 h 358"/>
                <a:gd name="T44" fmla="*/ 101 w 497"/>
                <a:gd name="T45" fmla="*/ 358 h 358"/>
                <a:gd name="T46" fmla="*/ 101 w 497"/>
                <a:gd name="T47" fmla="*/ 358 h 358"/>
                <a:gd name="T48" fmla="*/ 381 w 497"/>
                <a:gd name="T49" fmla="*/ 358 h 358"/>
                <a:gd name="T50" fmla="*/ 381 w 497"/>
                <a:gd name="T51" fmla="*/ 358 h 358"/>
                <a:gd name="T52" fmla="*/ 497 w 497"/>
                <a:gd name="T53" fmla="*/ 242 h 358"/>
                <a:gd name="T54" fmla="*/ 402 w 497"/>
                <a:gd name="T55" fmla="*/ 12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7" h="358">
                  <a:moveTo>
                    <a:pt x="381" y="327"/>
                  </a:moveTo>
                  <a:lnTo>
                    <a:pt x="381" y="327"/>
                  </a:lnTo>
                  <a:lnTo>
                    <a:pt x="101" y="327"/>
                  </a:lnTo>
                  <a:cubicBezTo>
                    <a:pt x="62" y="327"/>
                    <a:pt x="31" y="296"/>
                    <a:pt x="31" y="257"/>
                  </a:cubicBezTo>
                  <a:cubicBezTo>
                    <a:pt x="31" y="232"/>
                    <a:pt x="44" y="210"/>
                    <a:pt x="66" y="197"/>
                  </a:cubicBezTo>
                  <a:cubicBezTo>
                    <a:pt x="87" y="185"/>
                    <a:pt x="89" y="182"/>
                    <a:pt x="80" y="160"/>
                  </a:cubicBezTo>
                  <a:cubicBezTo>
                    <a:pt x="78" y="156"/>
                    <a:pt x="78" y="152"/>
                    <a:pt x="78" y="148"/>
                  </a:cubicBezTo>
                  <a:cubicBezTo>
                    <a:pt x="78" y="127"/>
                    <a:pt x="95" y="109"/>
                    <a:pt x="116" y="109"/>
                  </a:cubicBezTo>
                  <a:cubicBezTo>
                    <a:pt x="116" y="109"/>
                    <a:pt x="127" y="109"/>
                    <a:pt x="137" y="113"/>
                  </a:cubicBezTo>
                  <a:cubicBezTo>
                    <a:pt x="155" y="120"/>
                    <a:pt x="157" y="113"/>
                    <a:pt x="166" y="95"/>
                  </a:cubicBezTo>
                  <a:cubicBezTo>
                    <a:pt x="183" y="56"/>
                    <a:pt x="222" y="32"/>
                    <a:pt x="264" y="32"/>
                  </a:cubicBezTo>
                  <a:cubicBezTo>
                    <a:pt x="320" y="32"/>
                    <a:pt x="366" y="74"/>
                    <a:pt x="372" y="130"/>
                  </a:cubicBezTo>
                  <a:cubicBezTo>
                    <a:pt x="373" y="152"/>
                    <a:pt x="373" y="152"/>
                    <a:pt x="397" y="158"/>
                  </a:cubicBezTo>
                  <a:cubicBezTo>
                    <a:pt x="437" y="165"/>
                    <a:pt x="466" y="201"/>
                    <a:pt x="466" y="242"/>
                  </a:cubicBezTo>
                  <a:cubicBezTo>
                    <a:pt x="466" y="289"/>
                    <a:pt x="428" y="327"/>
                    <a:pt x="381" y="327"/>
                  </a:cubicBezTo>
                  <a:close/>
                  <a:moveTo>
                    <a:pt x="402" y="127"/>
                  </a:moveTo>
                  <a:cubicBezTo>
                    <a:pt x="396" y="56"/>
                    <a:pt x="337" y="0"/>
                    <a:pt x="264" y="0"/>
                  </a:cubicBezTo>
                  <a:cubicBezTo>
                    <a:pt x="208" y="0"/>
                    <a:pt x="160" y="34"/>
                    <a:pt x="137" y="82"/>
                  </a:cubicBezTo>
                  <a:cubicBezTo>
                    <a:pt x="131" y="80"/>
                    <a:pt x="124" y="78"/>
                    <a:pt x="116" y="78"/>
                  </a:cubicBezTo>
                  <a:cubicBezTo>
                    <a:pt x="78" y="78"/>
                    <a:pt x="46" y="110"/>
                    <a:pt x="46" y="148"/>
                  </a:cubicBezTo>
                  <a:cubicBezTo>
                    <a:pt x="46" y="156"/>
                    <a:pt x="48" y="163"/>
                    <a:pt x="50" y="170"/>
                  </a:cubicBezTo>
                  <a:cubicBezTo>
                    <a:pt x="20" y="188"/>
                    <a:pt x="0" y="220"/>
                    <a:pt x="0" y="257"/>
                  </a:cubicBezTo>
                  <a:cubicBezTo>
                    <a:pt x="0" y="313"/>
                    <a:pt x="45" y="358"/>
                    <a:pt x="101" y="358"/>
                  </a:cubicBezTo>
                  <a:lnTo>
                    <a:pt x="101" y="358"/>
                  </a:lnTo>
                  <a:lnTo>
                    <a:pt x="381" y="358"/>
                  </a:lnTo>
                  <a:lnTo>
                    <a:pt x="381" y="358"/>
                  </a:lnTo>
                  <a:cubicBezTo>
                    <a:pt x="445" y="358"/>
                    <a:pt x="497" y="306"/>
                    <a:pt x="497" y="242"/>
                  </a:cubicBezTo>
                  <a:cubicBezTo>
                    <a:pt x="497" y="185"/>
                    <a:pt x="456" y="137"/>
                    <a:pt x="402" y="127"/>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2" name="Group 1"/>
          <p:cNvGrpSpPr/>
          <p:nvPr/>
        </p:nvGrpSpPr>
        <p:grpSpPr>
          <a:xfrm>
            <a:off x="1154884" y="3538650"/>
            <a:ext cx="931194" cy="398166"/>
            <a:chOff x="1154884" y="3538650"/>
            <a:chExt cx="931194" cy="398166"/>
          </a:xfrm>
        </p:grpSpPr>
        <p:sp>
          <p:nvSpPr>
            <p:cNvPr id="36" name="Freeform 5"/>
            <p:cNvSpPr/>
            <p:nvPr/>
          </p:nvSpPr>
          <p:spPr bwMode="auto">
            <a:xfrm>
              <a:off x="1154884" y="3538650"/>
              <a:ext cx="931194" cy="398166"/>
            </a:xfrm>
            <a:custGeom>
              <a:avLst/>
              <a:gdLst>
                <a:gd name="T0" fmla="*/ 1837 w 1837"/>
                <a:gd name="T1" fmla="*/ 786 h 786"/>
                <a:gd name="T2" fmla="*/ 0 w 1837"/>
                <a:gd name="T3" fmla="*/ 786 h 786"/>
                <a:gd name="T4" fmla="*/ 181 w 1837"/>
                <a:gd name="T5" fmla="*/ 0 h 786"/>
                <a:gd name="T6" fmla="*/ 1837 w 1837"/>
                <a:gd name="T7" fmla="*/ 786 h 786"/>
              </a:gdLst>
              <a:ahLst/>
              <a:cxnLst>
                <a:cxn ang="0">
                  <a:pos x="T0" y="T1"/>
                </a:cxn>
                <a:cxn ang="0">
                  <a:pos x="T2" y="T3"/>
                </a:cxn>
                <a:cxn ang="0">
                  <a:pos x="T4" y="T5"/>
                </a:cxn>
                <a:cxn ang="0">
                  <a:pos x="T6" y="T7"/>
                </a:cxn>
              </a:cxnLst>
              <a:rect l="0" t="0" r="r" b="b"/>
              <a:pathLst>
                <a:path w="1837" h="786">
                  <a:moveTo>
                    <a:pt x="1837" y="786"/>
                  </a:moveTo>
                  <a:lnTo>
                    <a:pt x="0" y="786"/>
                  </a:lnTo>
                  <a:cubicBezTo>
                    <a:pt x="0" y="504"/>
                    <a:pt x="65" y="237"/>
                    <a:pt x="181" y="0"/>
                  </a:cubicBezTo>
                  <a:lnTo>
                    <a:pt x="1837" y="786"/>
                  </a:lnTo>
                  <a:close/>
                </a:path>
              </a:pathLst>
            </a:custGeom>
            <a:solidFill>
              <a:schemeClr val="accent6"/>
            </a:solidFill>
            <a:ln>
              <a:solidFill>
                <a:schemeClr val="bg1"/>
              </a:solidFill>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lstStyle/>
            <a:p>
              <a:endParaRPr lang="id-ID">
                <a:latin typeface="+mn-ea"/>
              </a:endParaRPr>
            </a:p>
          </p:txBody>
        </p:sp>
        <p:sp>
          <p:nvSpPr>
            <p:cNvPr id="99" name="Freeform 23"/>
            <p:cNvSpPr>
              <a:spLocks noEditPoints="1"/>
            </p:cNvSpPr>
            <p:nvPr/>
          </p:nvSpPr>
          <p:spPr bwMode="auto">
            <a:xfrm>
              <a:off x="1302251" y="3714063"/>
              <a:ext cx="145549" cy="146695"/>
            </a:xfrm>
            <a:custGeom>
              <a:avLst/>
              <a:gdLst>
                <a:gd name="T0" fmla="*/ 333 w 481"/>
                <a:gd name="T1" fmla="*/ 360 h 483"/>
                <a:gd name="T2" fmla="*/ 450 w 481"/>
                <a:gd name="T3" fmla="*/ 249 h 483"/>
                <a:gd name="T4" fmla="*/ 31 w 481"/>
                <a:gd name="T5" fmla="*/ 249 h 483"/>
                <a:gd name="T6" fmla="*/ 148 w 481"/>
                <a:gd name="T7" fmla="*/ 360 h 483"/>
                <a:gd name="T8" fmla="*/ 31 w 481"/>
                <a:gd name="T9" fmla="*/ 249 h 483"/>
                <a:gd name="T10" fmla="*/ 142 w 481"/>
                <a:gd name="T11" fmla="*/ 136 h 483"/>
                <a:gd name="T12" fmla="*/ 31 w 481"/>
                <a:gd name="T13" fmla="*/ 233 h 483"/>
                <a:gd name="T14" fmla="*/ 248 w 481"/>
                <a:gd name="T15" fmla="*/ 233 h 483"/>
                <a:gd name="T16" fmla="*/ 324 w 481"/>
                <a:gd name="T17" fmla="*/ 141 h 483"/>
                <a:gd name="T18" fmla="*/ 248 w 481"/>
                <a:gd name="T19" fmla="*/ 233 h 483"/>
                <a:gd name="T20" fmla="*/ 318 w 481"/>
                <a:gd name="T21" fmla="*/ 355 h 483"/>
                <a:gd name="T22" fmla="*/ 248 w 481"/>
                <a:gd name="T23" fmla="*/ 249 h 483"/>
                <a:gd name="T24" fmla="*/ 318 w 481"/>
                <a:gd name="T25" fmla="*/ 355 h 483"/>
                <a:gd name="T26" fmla="*/ 377 w 481"/>
                <a:gd name="T27" fmla="*/ 401 h 483"/>
                <a:gd name="T28" fmla="*/ 327 w 481"/>
                <a:gd name="T29" fmla="*/ 374 h 483"/>
                <a:gd name="T30" fmla="*/ 248 w 481"/>
                <a:gd name="T31" fmla="*/ 359 h 483"/>
                <a:gd name="T32" fmla="*/ 249 w 481"/>
                <a:gd name="T33" fmla="*/ 451 h 483"/>
                <a:gd name="T34" fmla="*/ 248 w 481"/>
                <a:gd name="T35" fmla="*/ 451 h 483"/>
                <a:gd name="T36" fmla="*/ 105 w 481"/>
                <a:gd name="T37" fmla="*/ 401 h 483"/>
                <a:gd name="T38" fmla="*/ 206 w 481"/>
                <a:gd name="T39" fmla="*/ 448 h 483"/>
                <a:gd name="T40" fmla="*/ 232 w 481"/>
                <a:gd name="T41" fmla="*/ 343 h 483"/>
                <a:gd name="T42" fmla="*/ 140 w 481"/>
                <a:gd name="T43" fmla="*/ 249 h 483"/>
                <a:gd name="T44" fmla="*/ 232 w 481"/>
                <a:gd name="T45" fmla="*/ 249 h 483"/>
                <a:gd name="T46" fmla="*/ 232 w 481"/>
                <a:gd name="T47" fmla="*/ 155 h 483"/>
                <a:gd name="T48" fmla="*/ 140 w 481"/>
                <a:gd name="T49" fmla="*/ 233 h 483"/>
                <a:gd name="T50" fmla="*/ 148 w 481"/>
                <a:gd name="T51" fmla="*/ 121 h 483"/>
                <a:gd name="T52" fmla="*/ 206 w 481"/>
                <a:gd name="T53" fmla="*/ 34 h 483"/>
                <a:gd name="T54" fmla="*/ 232 w 481"/>
                <a:gd name="T55" fmla="*/ 32 h 483"/>
                <a:gd name="T56" fmla="*/ 163 w 481"/>
                <a:gd name="T57" fmla="*/ 127 h 483"/>
                <a:gd name="T58" fmla="*/ 232 w 481"/>
                <a:gd name="T59" fmla="*/ 32 h 483"/>
                <a:gd name="T60" fmla="*/ 386 w 481"/>
                <a:gd name="T61" fmla="*/ 90 h 483"/>
                <a:gd name="T62" fmla="*/ 275 w 481"/>
                <a:gd name="T63" fmla="*/ 34 h 483"/>
                <a:gd name="T64" fmla="*/ 318 w 481"/>
                <a:gd name="T65" fmla="*/ 127 h 483"/>
                <a:gd name="T66" fmla="*/ 248 w 481"/>
                <a:gd name="T67" fmla="*/ 32 h 483"/>
                <a:gd name="T68" fmla="*/ 232 w 481"/>
                <a:gd name="T69" fmla="*/ 451 h 483"/>
                <a:gd name="T70" fmla="*/ 232 w 481"/>
                <a:gd name="T71" fmla="*/ 359 h 483"/>
                <a:gd name="T72" fmla="*/ 232 w 481"/>
                <a:gd name="T73" fmla="*/ 451 h 483"/>
                <a:gd name="T74" fmla="*/ 450 w 481"/>
                <a:gd name="T75" fmla="*/ 233 h 483"/>
                <a:gd name="T76" fmla="*/ 339 w 481"/>
                <a:gd name="T77" fmla="*/ 136 h 483"/>
                <a:gd name="T78" fmla="*/ 450 w 481"/>
                <a:gd name="T79" fmla="*/ 233 h 483"/>
                <a:gd name="T80" fmla="*/ 0 w 481"/>
                <a:gd name="T81" fmla="*/ 241 h 483"/>
                <a:gd name="T82" fmla="*/ 481 w 481"/>
                <a:gd name="T83" fmla="*/ 241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1" h="483">
                  <a:moveTo>
                    <a:pt x="388" y="390"/>
                  </a:moveTo>
                  <a:cubicBezTo>
                    <a:pt x="371" y="378"/>
                    <a:pt x="353" y="368"/>
                    <a:pt x="333" y="360"/>
                  </a:cubicBezTo>
                  <a:cubicBezTo>
                    <a:pt x="347" y="326"/>
                    <a:pt x="355" y="289"/>
                    <a:pt x="357" y="249"/>
                  </a:cubicBezTo>
                  <a:lnTo>
                    <a:pt x="450" y="249"/>
                  </a:lnTo>
                  <a:cubicBezTo>
                    <a:pt x="447" y="304"/>
                    <a:pt x="425" y="354"/>
                    <a:pt x="388" y="390"/>
                  </a:cubicBezTo>
                  <a:close/>
                  <a:moveTo>
                    <a:pt x="31" y="249"/>
                  </a:moveTo>
                  <a:lnTo>
                    <a:pt x="124" y="249"/>
                  </a:lnTo>
                  <a:cubicBezTo>
                    <a:pt x="125" y="289"/>
                    <a:pt x="134" y="326"/>
                    <a:pt x="148" y="360"/>
                  </a:cubicBezTo>
                  <a:cubicBezTo>
                    <a:pt x="128" y="368"/>
                    <a:pt x="110" y="378"/>
                    <a:pt x="93" y="390"/>
                  </a:cubicBezTo>
                  <a:cubicBezTo>
                    <a:pt x="56" y="354"/>
                    <a:pt x="33" y="304"/>
                    <a:pt x="31" y="249"/>
                  </a:cubicBezTo>
                  <a:close/>
                  <a:moveTo>
                    <a:pt x="85" y="102"/>
                  </a:moveTo>
                  <a:cubicBezTo>
                    <a:pt x="102" y="115"/>
                    <a:pt x="122" y="127"/>
                    <a:pt x="142" y="136"/>
                  </a:cubicBezTo>
                  <a:cubicBezTo>
                    <a:pt x="131" y="166"/>
                    <a:pt x="125" y="199"/>
                    <a:pt x="124" y="233"/>
                  </a:cubicBezTo>
                  <a:lnTo>
                    <a:pt x="31" y="233"/>
                  </a:lnTo>
                  <a:cubicBezTo>
                    <a:pt x="33" y="183"/>
                    <a:pt x="53" y="137"/>
                    <a:pt x="85" y="102"/>
                  </a:cubicBezTo>
                  <a:close/>
                  <a:moveTo>
                    <a:pt x="248" y="233"/>
                  </a:moveTo>
                  <a:lnTo>
                    <a:pt x="248" y="155"/>
                  </a:lnTo>
                  <a:cubicBezTo>
                    <a:pt x="275" y="155"/>
                    <a:pt x="300" y="150"/>
                    <a:pt x="324" y="141"/>
                  </a:cubicBezTo>
                  <a:cubicBezTo>
                    <a:pt x="334" y="170"/>
                    <a:pt x="340" y="201"/>
                    <a:pt x="341" y="233"/>
                  </a:cubicBezTo>
                  <a:cubicBezTo>
                    <a:pt x="341" y="233"/>
                    <a:pt x="248" y="233"/>
                    <a:pt x="248" y="233"/>
                  </a:cubicBezTo>
                  <a:close/>
                  <a:moveTo>
                    <a:pt x="248" y="233"/>
                  </a:moveTo>
                  <a:close/>
                  <a:moveTo>
                    <a:pt x="318" y="355"/>
                  </a:moveTo>
                  <a:cubicBezTo>
                    <a:pt x="296" y="348"/>
                    <a:pt x="273" y="344"/>
                    <a:pt x="248" y="343"/>
                  </a:cubicBezTo>
                  <a:lnTo>
                    <a:pt x="248" y="249"/>
                  </a:lnTo>
                  <a:lnTo>
                    <a:pt x="341" y="249"/>
                  </a:lnTo>
                  <a:cubicBezTo>
                    <a:pt x="340" y="287"/>
                    <a:pt x="332" y="323"/>
                    <a:pt x="318" y="355"/>
                  </a:cubicBezTo>
                  <a:close/>
                  <a:moveTo>
                    <a:pt x="327" y="374"/>
                  </a:moveTo>
                  <a:cubicBezTo>
                    <a:pt x="345" y="381"/>
                    <a:pt x="361" y="390"/>
                    <a:pt x="377" y="401"/>
                  </a:cubicBezTo>
                  <a:cubicBezTo>
                    <a:pt x="348" y="425"/>
                    <a:pt x="313" y="442"/>
                    <a:pt x="275" y="448"/>
                  </a:cubicBezTo>
                  <a:cubicBezTo>
                    <a:pt x="296" y="428"/>
                    <a:pt x="314" y="403"/>
                    <a:pt x="327" y="374"/>
                  </a:cubicBezTo>
                  <a:close/>
                  <a:moveTo>
                    <a:pt x="248" y="451"/>
                  </a:moveTo>
                  <a:lnTo>
                    <a:pt x="248" y="359"/>
                  </a:lnTo>
                  <a:cubicBezTo>
                    <a:pt x="271" y="359"/>
                    <a:pt x="292" y="363"/>
                    <a:pt x="312" y="369"/>
                  </a:cubicBezTo>
                  <a:cubicBezTo>
                    <a:pt x="297" y="402"/>
                    <a:pt x="275" y="429"/>
                    <a:pt x="249" y="451"/>
                  </a:cubicBezTo>
                  <a:cubicBezTo>
                    <a:pt x="249" y="451"/>
                    <a:pt x="248" y="451"/>
                    <a:pt x="248" y="451"/>
                  </a:cubicBezTo>
                  <a:close/>
                  <a:moveTo>
                    <a:pt x="248" y="451"/>
                  </a:moveTo>
                  <a:close/>
                  <a:moveTo>
                    <a:pt x="206" y="448"/>
                  </a:moveTo>
                  <a:cubicBezTo>
                    <a:pt x="168" y="442"/>
                    <a:pt x="133" y="425"/>
                    <a:pt x="105" y="401"/>
                  </a:cubicBezTo>
                  <a:cubicBezTo>
                    <a:pt x="120" y="390"/>
                    <a:pt x="136" y="381"/>
                    <a:pt x="154" y="374"/>
                  </a:cubicBezTo>
                  <a:cubicBezTo>
                    <a:pt x="168" y="403"/>
                    <a:pt x="185" y="428"/>
                    <a:pt x="206" y="448"/>
                  </a:cubicBezTo>
                  <a:close/>
                  <a:moveTo>
                    <a:pt x="232" y="249"/>
                  </a:moveTo>
                  <a:lnTo>
                    <a:pt x="232" y="343"/>
                  </a:lnTo>
                  <a:cubicBezTo>
                    <a:pt x="208" y="344"/>
                    <a:pt x="185" y="348"/>
                    <a:pt x="162" y="355"/>
                  </a:cubicBezTo>
                  <a:cubicBezTo>
                    <a:pt x="149" y="323"/>
                    <a:pt x="141" y="287"/>
                    <a:pt x="140" y="249"/>
                  </a:cubicBezTo>
                  <a:cubicBezTo>
                    <a:pt x="140" y="249"/>
                    <a:pt x="232" y="249"/>
                    <a:pt x="232" y="249"/>
                  </a:cubicBezTo>
                  <a:close/>
                  <a:moveTo>
                    <a:pt x="232" y="249"/>
                  </a:moveTo>
                  <a:close/>
                  <a:moveTo>
                    <a:pt x="157" y="141"/>
                  </a:moveTo>
                  <a:cubicBezTo>
                    <a:pt x="181" y="150"/>
                    <a:pt x="206" y="155"/>
                    <a:pt x="232" y="155"/>
                  </a:cubicBezTo>
                  <a:lnTo>
                    <a:pt x="232" y="233"/>
                  </a:lnTo>
                  <a:lnTo>
                    <a:pt x="140" y="233"/>
                  </a:lnTo>
                  <a:cubicBezTo>
                    <a:pt x="141" y="201"/>
                    <a:pt x="147" y="170"/>
                    <a:pt x="157" y="141"/>
                  </a:cubicBezTo>
                  <a:close/>
                  <a:moveTo>
                    <a:pt x="148" y="121"/>
                  </a:moveTo>
                  <a:cubicBezTo>
                    <a:pt x="129" y="114"/>
                    <a:pt x="111" y="103"/>
                    <a:pt x="95" y="90"/>
                  </a:cubicBezTo>
                  <a:cubicBezTo>
                    <a:pt x="125" y="62"/>
                    <a:pt x="163" y="41"/>
                    <a:pt x="206" y="34"/>
                  </a:cubicBezTo>
                  <a:cubicBezTo>
                    <a:pt x="182" y="58"/>
                    <a:pt x="162" y="88"/>
                    <a:pt x="148" y="121"/>
                  </a:cubicBezTo>
                  <a:close/>
                  <a:moveTo>
                    <a:pt x="232" y="32"/>
                  </a:moveTo>
                  <a:lnTo>
                    <a:pt x="232" y="140"/>
                  </a:lnTo>
                  <a:cubicBezTo>
                    <a:pt x="208" y="139"/>
                    <a:pt x="185" y="134"/>
                    <a:pt x="163" y="127"/>
                  </a:cubicBezTo>
                  <a:cubicBezTo>
                    <a:pt x="179" y="89"/>
                    <a:pt x="203" y="56"/>
                    <a:pt x="232" y="32"/>
                  </a:cubicBezTo>
                  <a:cubicBezTo>
                    <a:pt x="232" y="32"/>
                    <a:pt x="232" y="32"/>
                    <a:pt x="232" y="32"/>
                  </a:cubicBezTo>
                  <a:close/>
                  <a:moveTo>
                    <a:pt x="275" y="34"/>
                  </a:moveTo>
                  <a:cubicBezTo>
                    <a:pt x="318" y="41"/>
                    <a:pt x="356" y="62"/>
                    <a:pt x="386" y="90"/>
                  </a:cubicBezTo>
                  <a:cubicBezTo>
                    <a:pt x="370" y="103"/>
                    <a:pt x="352" y="114"/>
                    <a:pt x="333" y="121"/>
                  </a:cubicBezTo>
                  <a:cubicBezTo>
                    <a:pt x="319" y="88"/>
                    <a:pt x="299" y="58"/>
                    <a:pt x="275" y="34"/>
                  </a:cubicBezTo>
                  <a:close/>
                  <a:moveTo>
                    <a:pt x="249" y="32"/>
                  </a:moveTo>
                  <a:cubicBezTo>
                    <a:pt x="278" y="56"/>
                    <a:pt x="302" y="89"/>
                    <a:pt x="318" y="127"/>
                  </a:cubicBezTo>
                  <a:cubicBezTo>
                    <a:pt x="296" y="134"/>
                    <a:pt x="273" y="139"/>
                    <a:pt x="248" y="140"/>
                  </a:cubicBezTo>
                  <a:lnTo>
                    <a:pt x="248" y="32"/>
                  </a:lnTo>
                  <a:cubicBezTo>
                    <a:pt x="248" y="32"/>
                    <a:pt x="249" y="32"/>
                    <a:pt x="249" y="32"/>
                  </a:cubicBezTo>
                  <a:close/>
                  <a:moveTo>
                    <a:pt x="232" y="451"/>
                  </a:moveTo>
                  <a:cubicBezTo>
                    <a:pt x="206" y="429"/>
                    <a:pt x="185" y="402"/>
                    <a:pt x="169" y="369"/>
                  </a:cubicBezTo>
                  <a:cubicBezTo>
                    <a:pt x="189" y="363"/>
                    <a:pt x="211" y="359"/>
                    <a:pt x="232" y="359"/>
                  </a:cubicBezTo>
                  <a:lnTo>
                    <a:pt x="232" y="451"/>
                  </a:lnTo>
                  <a:cubicBezTo>
                    <a:pt x="232" y="451"/>
                    <a:pt x="232" y="451"/>
                    <a:pt x="232" y="451"/>
                  </a:cubicBezTo>
                  <a:close/>
                  <a:moveTo>
                    <a:pt x="232" y="451"/>
                  </a:moveTo>
                  <a:close/>
                  <a:moveTo>
                    <a:pt x="450" y="233"/>
                  </a:moveTo>
                  <a:lnTo>
                    <a:pt x="357" y="233"/>
                  </a:lnTo>
                  <a:cubicBezTo>
                    <a:pt x="355" y="199"/>
                    <a:pt x="349" y="166"/>
                    <a:pt x="339" y="136"/>
                  </a:cubicBezTo>
                  <a:cubicBezTo>
                    <a:pt x="360" y="127"/>
                    <a:pt x="379" y="115"/>
                    <a:pt x="397" y="102"/>
                  </a:cubicBezTo>
                  <a:cubicBezTo>
                    <a:pt x="428" y="137"/>
                    <a:pt x="448" y="183"/>
                    <a:pt x="450" y="233"/>
                  </a:cubicBezTo>
                  <a:close/>
                  <a:moveTo>
                    <a:pt x="241" y="0"/>
                  </a:moveTo>
                  <a:cubicBezTo>
                    <a:pt x="108" y="0"/>
                    <a:pt x="0" y="108"/>
                    <a:pt x="0" y="241"/>
                  </a:cubicBezTo>
                  <a:cubicBezTo>
                    <a:pt x="0" y="374"/>
                    <a:pt x="108" y="483"/>
                    <a:pt x="241" y="483"/>
                  </a:cubicBezTo>
                  <a:cubicBezTo>
                    <a:pt x="373" y="483"/>
                    <a:pt x="481" y="374"/>
                    <a:pt x="481" y="241"/>
                  </a:cubicBezTo>
                  <a:cubicBezTo>
                    <a:pt x="481" y="108"/>
                    <a:pt x="373" y="0"/>
                    <a:pt x="241"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5" name="Group 4"/>
          <p:cNvGrpSpPr/>
          <p:nvPr/>
        </p:nvGrpSpPr>
        <p:grpSpPr>
          <a:xfrm>
            <a:off x="835066" y="2859377"/>
            <a:ext cx="1270277" cy="1066056"/>
            <a:chOff x="835066" y="2859377"/>
            <a:chExt cx="1270277" cy="1066056"/>
          </a:xfrm>
        </p:grpSpPr>
        <p:sp>
          <p:nvSpPr>
            <p:cNvPr id="37" name="Freeform 6"/>
            <p:cNvSpPr/>
            <p:nvPr/>
          </p:nvSpPr>
          <p:spPr bwMode="auto">
            <a:xfrm>
              <a:off x="835066" y="2859377"/>
              <a:ext cx="1270277" cy="1066056"/>
            </a:xfrm>
            <a:custGeom>
              <a:avLst/>
              <a:gdLst>
                <a:gd name="T0" fmla="*/ 2508 w 2508"/>
                <a:gd name="T1" fmla="*/ 2102 h 2102"/>
                <a:gd name="T2" fmla="*/ 2469 w 2508"/>
                <a:gd name="T3" fmla="*/ 2102 h 2102"/>
                <a:gd name="T4" fmla="*/ 0 w 2508"/>
                <a:gd name="T5" fmla="*/ 930 h 2102"/>
                <a:gd name="T6" fmla="*/ 739 w 2508"/>
                <a:gd name="T7" fmla="*/ 0 h 2102"/>
                <a:gd name="T8" fmla="*/ 2508 w 2508"/>
                <a:gd name="T9" fmla="*/ 2102 h 2102"/>
              </a:gdLst>
              <a:ahLst/>
              <a:cxnLst>
                <a:cxn ang="0">
                  <a:pos x="T0" y="T1"/>
                </a:cxn>
                <a:cxn ang="0">
                  <a:pos x="T2" y="T3"/>
                </a:cxn>
                <a:cxn ang="0">
                  <a:pos x="T4" y="T5"/>
                </a:cxn>
                <a:cxn ang="0">
                  <a:pos x="T6" y="T7"/>
                </a:cxn>
                <a:cxn ang="0">
                  <a:pos x="T8" y="T9"/>
                </a:cxn>
              </a:cxnLst>
              <a:rect l="0" t="0" r="r" b="b"/>
              <a:pathLst>
                <a:path w="2508" h="2102">
                  <a:moveTo>
                    <a:pt x="2508" y="2102"/>
                  </a:moveTo>
                  <a:lnTo>
                    <a:pt x="2469" y="2102"/>
                  </a:lnTo>
                  <a:lnTo>
                    <a:pt x="0" y="930"/>
                  </a:lnTo>
                  <a:cubicBezTo>
                    <a:pt x="175" y="567"/>
                    <a:pt x="429" y="250"/>
                    <a:pt x="739" y="0"/>
                  </a:cubicBezTo>
                  <a:lnTo>
                    <a:pt x="2508" y="2102"/>
                  </a:lnTo>
                  <a:close/>
                </a:path>
              </a:pathLst>
            </a:custGeom>
            <a:solidFill>
              <a:schemeClr val="accent5"/>
            </a:solidFill>
            <a:ln>
              <a:solidFill>
                <a:schemeClr val="bg1"/>
              </a:solidFill>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lstStyle/>
            <a:p>
              <a:endParaRPr lang="id-ID">
                <a:latin typeface="+mn-ea"/>
              </a:endParaRPr>
            </a:p>
          </p:txBody>
        </p:sp>
        <p:sp>
          <p:nvSpPr>
            <p:cNvPr id="100" name="Freeform 24"/>
            <p:cNvSpPr>
              <a:spLocks noEditPoints="1"/>
            </p:cNvSpPr>
            <p:nvPr/>
          </p:nvSpPr>
          <p:spPr bwMode="auto">
            <a:xfrm>
              <a:off x="1084230" y="3134739"/>
              <a:ext cx="232988" cy="227810"/>
            </a:xfrm>
            <a:custGeom>
              <a:avLst/>
              <a:gdLst>
                <a:gd name="T0" fmla="*/ 419 w 511"/>
                <a:gd name="T1" fmla="*/ 210 h 498"/>
                <a:gd name="T2" fmla="*/ 380 w 511"/>
                <a:gd name="T3" fmla="*/ 118 h 498"/>
                <a:gd name="T4" fmla="*/ 314 w 511"/>
                <a:gd name="T5" fmla="*/ 52 h 498"/>
                <a:gd name="T6" fmla="*/ 435 w 511"/>
                <a:gd name="T7" fmla="*/ 62 h 498"/>
                <a:gd name="T8" fmla="*/ 446 w 511"/>
                <a:gd name="T9" fmla="*/ 184 h 498"/>
                <a:gd name="T10" fmla="*/ 112 w 511"/>
                <a:gd name="T11" fmla="*/ 386 h 498"/>
                <a:gd name="T12" fmla="*/ 69 w 511"/>
                <a:gd name="T13" fmla="*/ 304 h 498"/>
                <a:gd name="T14" fmla="*/ 187 w 511"/>
                <a:gd name="T15" fmla="*/ 311 h 498"/>
                <a:gd name="T16" fmla="*/ 195 w 511"/>
                <a:gd name="T17" fmla="*/ 431 h 498"/>
                <a:gd name="T18" fmla="*/ 138 w 511"/>
                <a:gd name="T19" fmla="*/ 446 h 498"/>
                <a:gd name="T20" fmla="*/ 54 w 511"/>
                <a:gd name="T21" fmla="*/ 467 h 498"/>
                <a:gd name="T22" fmla="*/ 33 w 511"/>
                <a:gd name="T23" fmla="*/ 435 h 498"/>
                <a:gd name="T24" fmla="*/ 101 w 511"/>
                <a:gd name="T25" fmla="*/ 397 h 498"/>
                <a:gd name="T26" fmla="*/ 65 w 511"/>
                <a:gd name="T27" fmla="*/ 465 h 498"/>
                <a:gd name="T28" fmla="*/ 163 w 511"/>
                <a:gd name="T29" fmla="*/ 258 h 498"/>
                <a:gd name="T30" fmla="*/ 238 w 511"/>
                <a:gd name="T31" fmla="*/ 128 h 498"/>
                <a:gd name="T32" fmla="*/ 163 w 511"/>
                <a:gd name="T33" fmla="*/ 258 h 498"/>
                <a:gd name="T34" fmla="*/ 230 w 511"/>
                <a:gd name="T35" fmla="*/ 316 h 498"/>
                <a:gd name="T36" fmla="*/ 178 w 511"/>
                <a:gd name="T37" fmla="*/ 266 h 498"/>
                <a:gd name="T38" fmla="*/ 358 w 511"/>
                <a:gd name="T39" fmla="*/ 140 h 498"/>
                <a:gd name="T40" fmla="*/ 230 w 511"/>
                <a:gd name="T41" fmla="*/ 316 h 498"/>
                <a:gd name="T42" fmla="*/ 249 w 511"/>
                <a:gd name="T43" fmla="*/ 371 h 498"/>
                <a:gd name="T44" fmla="*/ 384 w 511"/>
                <a:gd name="T45" fmla="*/ 183 h 498"/>
                <a:gd name="T46" fmla="*/ 369 w 511"/>
                <a:gd name="T47" fmla="*/ 261 h 498"/>
                <a:gd name="T48" fmla="*/ 249 w 511"/>
                <a:gd name="T49" fmla="*/ 382 h 498"/>
                <a:gd name="T50" fmla="*/ 457 w 511"/>
                <a:gd name="T51" fmla="*/ 41 h 498"/>
                <a:gd name="T52" fmla="*/ 292 w 511"/>
                <a:gd name="T53" fmla="*/ 29 h 498"/>
                <a:gd name="T54" fmla="*/ 215 w 511"/>
                <a:gd name="T55" fmla="*/ 106 h 498"/>
                <a:gd name="T56" fmla="*/ 215 w 511"/>
                <a:gd name="T57" fmla="*/ 107 h 498"/>
                <a:gd name="T58" fmla="*/ 39 w 511"/>
                <a:gd name="T59" fmla="*/ 295 h 498"/>
                <a:gd name="T60" fmla="*/ 0 w 511"/>
                <a:gd name="T61" fmla="*/ 444 h 498"/>
                <a:gd name="T62" fmla="*/ 72 w 511"/>
                <a:gd name="T63" fmla="*/ 495 h 498"/>
                <a:gd name="T64" fmla="*/ 231 w 511"/>
                <a:gd name="T65" fmla="*/ 445 h 498"/>
                <a:gd name="T66" fmla="*/ 457 w 511"/>
                <a:gd name="T67" fmla="*/ 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1" h="498">
                  <a:moveTo>
                    <a:pt x="446" y="184"/>
                  </a:moveTo>
                  <a:lnTo>
                    <a:pt x="419" y="210"/>
                  </a:lnTo>
                  <a:cubicBezTo>
                    <a:pt x="419" y="207"/>
                    <a:pt x="420" y="203"/>
                    <a:pt x="420" y="199"/>
                  </a:cubicBezTo>
                  <a:cubicBezTo>
                    <a:pt x="417" y="169"/>
                    <a:pt x="403" y="140"/>
                    <a:pt x="380" y="118"/>
                  </a:cubicBezTo>
                  <a:cubicBezTo>
                    <a:pt x="355" y="92"/>
                    <a:pt x="321" y="78"/>
                    <a:pt x="288" y="77"/>
                  </a:cubicBezTo>
                  <a:lnTo>
                    <a:pt x="314" y="52"/>
                  </a:lnTo>
                  <a:cubicBezTo>
                    <a:pt x="327" y="39"/>
                    <a:pt x="345" y="31"/>
                    <a:pt x="364" y="31"/>
                  </a:cubicBezTo>
                  <a:cubicBezTo>
                    <a:pt x="389" y="31"/>
                    <a:pt x="415" y="43"/>
                    <a:pt x="435" y="62"/>
                  </a:cubicBezTo>
                  <a:cubicBezTo>
                    <a:pt x="453" y="81"/>
                    <a:pt x="464" y="104"/>
                    <a:pt x="466" y="127"/>
                  </a:cubicBezTo>
                  <a:cubicBezTo>
                    <a:pt x="467" y="149"/>
                    <a:pt x="460" y="169"/>
                    <a:pt x="446" y="184"/>
                  </a:cubicBezTo>
                  <a:close/>
                  <a:moveTo>
                    <a:pt x="138" y="446"/>
                  </a:moveTo>
                  <a:cubicBezTo>
                    <a:pt x="137" y="425"/>
                    <a:pt x="129" y="403"/>
                    <a:pt x="112" y="386"/>
                  </a:cubicBezTo>
                  <a:cubicBezTo>
                    <a:pt x="96" y="370"/>
                    <a:pt x="75" y="361"/>
                    <a:pt x="53" y="360"/>
                  </a:cubicBezTo>
                  <a:lnTo>
                    <a:pt x="69" y="304"/>
                  </a:lnTo>
                  <a:cubicBezTo>
                    <a:pt x="70" y="300"/>
                    <a:pt x="72" y="296"/>
                    <a:pt x="75" y="293"/>
                  </a:cubicBezTo>
                  <a:cubicBezTo>
                    <a:pt x="106" y="271"/>
                    <a:pt x="154" y="277"/>
                    <a:pt x="187" y="311"/>
                  </a:cubicBezTo>
                  <a:cubicBezTo>
                    <a:pt x="223" y="346"/>
                    <a:pt x="228" y="398"/>
                    <a:pt x="201" y="428"/>
                  </a:cubicBezTo>
                  <a:cubicBezTo>
                    <a:pt x="199" y="430"/>
                    <a:pt x="197" y="430"/>
                    <a:pt x="195" y="431"/>
                  </a:cubicBezTo>
                  <a:cubicBezTo>
                    <a:pt x="195" y="431"/>
                    <a:pt x="138" y="446"/>
                    <a:pt x="138" y="446"/>
                  </a:cubicBezTo>
                  <a:close/>
                  <a:moveTo>
                    <a:pt x="138" y="446"/>
                  </a:moveTo>
                  <a:close/>
                  <a:moveTo>
                    <a:pt x="65" y="465"/>
                  </a:moveTo>
                  <a:cubicBezTo>
                    <a:pt x="63" y="466"/>
                    <a:pt x="58" y="467"/>
                    <a:pt x="54" y="467"/>
                  </a:cubicBezTo>
                  <a:cubicBezTo>
                    <a:pt x="41" y="467"/>
                    <a:pt x="31" y="457"/>
                    <a:pt x="31" y="444"/>
                  </a:cubicBezTo>
                  <a:cubicBezTo>
                    <a:pt x="31" y="441"/>
                    <a:pt x="32" y="437"/>
                    <a:pt x="33" y="435"/>
                  </a:cubicBezTo>
                  <a:lnTo>
                    <a:pt x="49" y="376"/>
                  </a:lnTo>
                  <a:cubicBezTo>
                    <a:pt x="67" y="375"/>
                    <a:pt x="86" y="382"/>
                    <a:pt x="101" y="397"/>
                  </a:cubicBezTo>
                  <a:cubicBezTo>
                    <a:pt x="116" y="413"/>
                    <a:pt x="123" y="432"/>
                    <a:pt x="122" y="450"/>
                  </a:cubicBezTo>
                  <a:cubicBezTo>
                    <a:pt x="122" y="450"/>
                    <a:pt x="65" y="465"/>
                    <a:pt x="65" y="465"/>
                  </a:cubicBezTo>
                  <a:close/>
                  <a:moveTo>
                    <a:pt x="65" y="465"/>
                  </a:moveTo>
                  <a:close/>
                  <a:moveTo>
                    <a:pt x="163" y="258"/>
                  </a:moveTo>
                  <a:cubicBezTo>
                    <a:pt x="149" y="252"/>
                    <a:pt x="133" y="249"/>
                    <a:pt x="118" y="249"/>
                  </a:cubicBezTo>
                  <a:lnTo>
                    <a:pt x="238" y="128"/>
                  </a:lnTo>
                  <a:cubicBezTo>
                    <a:pt x="256" y="110"/>
                    <a:pt x="283" y="105"/>
                    <a:pt x="309" y="111"/>
                  </a:cubicBezTo>
                  <a:cubicBezTo>
                    <a:pt x="309" y="111"/>
                    <a:pt x="163" y="258"/>
                    <a:pt x="163" y="258"/>
                  </a:cubicBezTo>
                  <a:close/>
                  <a:moveTo>
                    <a:pt x="163" y="258"/>
                  </a:moveTo>
                  <a:close/>
                  <a:moveTo>
                    <a:pt x="230" y="316"/>
                  </a:moveTo>
                  <a:cubicBezTo>
                    <a:pt x="224" y="306"/>
                    <a:pt x="217" y="297"/>
                    <a:pt x="209" y="289"/>
                  </a:cubicBezTo>
                  <a:cubicBezTo>
                    <a:pt x="200" y="279"/>
                    <a:pt x="189" y="272"/>
                    <a:pt x="178" y="266"/>
                  </a:cubicBezTo>
                  <a:lnTo>
                    <a:pt x="326" y="117"/>
                  </a:lnTo>
                  <a:cubicBezTo>
                    <a:pt x="337" y="122"/>
                    <a:pt x="348" y="130"/>
                    <a:pt x="358" y="140"/>
                  </a:cubicBezTo>
                  <a:cubicBezTo>
                    <a:pt x="367" y="148"/>
                    <a:pt x="373" y="157"/>
                    <a:pt x="378" y="167"/>
                  </a:cubicBezTo>
                  <a:cubicBezTo>
                    <a:pt x="378" y="167"/>
                    <a:pt x="230" y="316"/>
                    <a:pt x="230" y="316"/>
                  </a:cubicBezTo>
                  <a:close/>
                  <a:moveTo>
                    <a:pt x="230" y="316"/>
                  </a:moveTo>
                  <a:close/>
                  <a:moveTo>
                    <a:pt x="249" y="371"/>
                  </a:moveTo>
                  <a:cubicBezTo>
                    <a:pt x="248" y="357"/>
                    <a:pt x="243" y="343"/>
                    <a:pt x="238" y="330"/>
                  </a:cubicBezTo>
                  <a:lnTo>
                    <a:pt x="384" y="183"/>
                  </a:lnTo>
                  <a:cubicBezTo>
                    <a:pt x="394" y="211"/>
                    <a:pt x="389" y="241"/>
                    <a:pt x="369" y="261"/>
                  </a:cubicBezTo>
                  <a:cubicBezTo>
                    <a:pt x="369" y="261"/>
                    <a:pt x="369" y="261"/>
                    <a:pt x="369" y="261"/>
                  </a:cubicBezTo>
                  <a:lnTo>
                    <a:pt x="369" y="261"/>
                  </a:lnTo>
                  <a:lnTo>
                    <a:pt x="249" y="382"/>
                  </a:lnTo>
                  <a:cubicBezTo>
                    <a:pt x="249" y="378"/>
                    <a:pt x="249" y="375"/>
                    <a:pt x="249" y="371"/>
                  </a:cubicBezTo>
                  <a:close/>
                  <a:moveTo>
                    <a:pt x="457" y="41"/>
                  </a:moveTo>
                  <a:cubicBezTo>
                    <a:pt x="431" y="15"/>
                    <a:pt x="397" y="0"/>
                    <a:pt x="364" y="0"/>
                  </a:cubicBezTo>
                  <a:cubicBezTo>
                    <a:pt x="336" y="0"/>
                    <a:pt x="311" y="11"/>
                    <a:pt x="292" y="29"/>
                  </a:cubicBezTo>
                  <a:lnTo>
                    <a:pt x="216" y="106"/>
                  </a:lnTo>
                  <a:cubicBezTo>
                    <a:pt x="216" y="106"/>
                    <a:pt x="216" y="106"/>
                    <a:pt x="215" y="106"/>
                  </a:cubicBezTo>
                  <a:cubicBezTo>
                    <a:pt x="215" y="107"/>
                    <a:pt x="215" y="107"/>
                    <a:pt x="215" y="107"/>
                  </a:cubicBezTo>
                  <a:lnTo>
                    <a:pt x="215" y="107"/>
                  </a:lnTo>
                  <a:lnTo>
                    <a:pt x="55" y="269"/>
                  </a:lnTo>
                  <a:cubicBezTo>
                    <a:pt x="47" y="276"/>
                    <a:pt x="42" y="285"/>
                    <a:pt x="39" y="295"/>
                  </a:cubicBezTo>
                  <a:lnTo>
                    <a:pt x="2" y="428"/>
                  </a:lnTo>
                  <a:cubicBezTo>
                    <a:pt x="2" y="428"/>
                    <a:pt x="0" y="439"/>
                    <a:pt x="0" y="444"/>
                  </a:cubicBezTo>
                  <a:cubicBezTo>
                    <a:pt x="0" y="474"/>
                    <a:pt x="24" y="498"/>
                    <a:pt x="54" y="498"/>
                  </a:cubicBezTo>
                  <a:cubicBezTo>
                    <a:pt x="60" y="498"/>
                    <a:pt x="72" y="496"/>
                    <a:pt x="72" y="495"/>
                  </a:cubicBezTo>
                  <a:lnTo>
                    <a:pt x="204" y="461"/>
                  </a:lnTo>
                  <a:cubicBezTo>
                    <a:pt x="214" y="458"/>
                    <a:pt x="223" y="452"/>
                    <a:pt x="231" y="445"/>
                  </a:cubicBezTo>
                  <a:lnTo>
                    <a:pt x="468" y="205"/>
                  </a:lnTo>
                  <a:cubicBezTo>
                    <a:pt x="511" y="162"/>
                    <a:pt x="506" y="90"/>
                    <a:pt x="457" y="41"/>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sp>
        <p:nvSpPr>
          <p:cNvPr id="101" name="TextBox 100"/>
          <p:cNvSpPr txBox="1"/>
          <p:nvPr/>
        </p:nvSpPr>
        <p:spPr>
          <a:xfrm>
            <a:off x="5315134" y="833707"/>
            <a:ext cx="933266" cy="583565"/>
          </a:xfrm>
          <a:prstGeom prst="rect">
            <a:avLst/>
          </a:prstGeom>
          <a:noFill/>
        </p:spPr>
        <p:txBody>
          <a:bodyPr wrap="square" rtlCol="0">
            <a:spAutoFit/>
          </a:bodyPr>
          <a:lstStyle/>
          <a:p>
            <a:pPr fontAlgn="base"/>
            <a:r>
              <a:rPr lang="en-US" sz="3200" dirty="0" smtClean="0">
                <a:solidFill>
                  <a:schemeClr val="tx1">
                    <a:lumMod val="65000"/>
                    <a:lumOff val="35000"/>
                  </a:schemeClr>
                </a:solidFill>
                <a:latin typeface="+mn-ea"/>
              </a:rPr>
              <a:t>01</a:t>
            </a:r>
            <a:endParaRPr lang="en-US" sz="3200" dirty="0" smtClean="0">
              <a:solidFill>
                <a:schemeClr val="tx1">
                  <a:lumMod val="65000"/>
                  <a:lumOff val="35000"/>
                </a:schemeClr>
              </a:solidFill>
              <a:latin typeface="+mn-ea"/>
            </a:endParaRPr>
          </a:p>
        </p:txBody>
      </p:sp>
      <p:sp>
        <p:nvSpPr>
          <p:cNvPr id="102" name="TextBox 101"/>
          <p:cNvSpPr txBox="1"/>
          <p:nvPr/>
        </p:nvSpPr>
        <p:spPr>
          <a:xfrm>
            <a:off x="5238934" y="1650850"/>
            <a:ext cx="933266" cy="583565"/>
          </a:xfrm>
          <a:prstGeom prst="rect">
            <a:avLst/>
          </a:prstGeom>
          <a:noFill/>
        </p:spPr>
        <p:txBody>
          <a:bodyPr wrap="square" rtlCol="0">
            <a:spAutoFit/>
          </a:bodyPr>
          <a:lstStyle/>
          <a:p>
            <a:pPr fontAlgn="base"/>
            <a:r>
              <a:rPr lang="en-US" sz="3200" dirty="0" smtClean="0">
                <a:solidFill>
                  <a:schemeClr val="tx1">
                    <a:lumMod val="65000"/>
                    <a:lumOff val="35000"/>
                  </a:schemeClr>
                </a:solidFill>
                <a:latin typeface="+mn-ea"/>
              </a:rPr>
              <a:t>02</a:t>
            </a:r>
            <a:endParaRPr lang="en-US" sz="3200" dirty="0" smtClean="0">
              <a:solidFill>
                <a:schemeClr val="tx1">
                  <a:lumMod val="65000"/>
                  <a:lumOff val="35000"/>
                </a:schemeClr>
              </a:solidFill>
              <a:latin typeface="+mn-ea"/>
            </a:endParaRPr>
          </a:p>
        </p:txBody>
      </p:sp>
      <p:sp>
        <p:nvSpPr>
          <p:cNvPr id="41" name="Oval 10"/>
          <p:cNvSpPr>
            <a:spLocks noChangeArrowheads="1"/>
          </p:cNvSpPr>
          <p:nvPr/>
        </p:nvSpPr>
        <p:spPr bwMode="auto">
          <a:xfrm>
            <a:off x="1610848" y="3456803"/>
            <a:ext cx="910643" cy="913213"/>
          </a:xfrm>
          <a:prstGeom prst="ellipse">
            <a:avLst/>
          </a:prstGeom>
          <a:solidFill>
            <a:schemeClr val="accent1"/>
          </a:solidFill>
          <a:ln>
            <a:solidFill>
              <a:schemeClr val="bg1"/>
            </a:solidFill>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anchor="t" anchorCtr="0" compatLnSpc="1"/>
          <a:lstStyle/>
          <a:p>
            <a:endParaRPr lang="id-ID">
              <a:latin typeface="+mn-ea"/>
            </a:endParaRPr>
          </a:p>
        </p:txBody>
      </p:sp>
      <p:grpSp>
        <p:nvGrpSpPr>
          <p:cNvPr id="16" name="Group 86"/>
          <p:cNvGrpSpPr/>
          <p:nvPr/>
        </p:nvGrpSpPr>
        <p:grpSpPr>
          <a:xfrm>
            <a:off x="6097721" y="2671886"/>
            <a:ext cx="2362200" cy="601197"/>
            <a:chOff x="1587733" y="1338649"/>
            <a:chExt cx="1798049" cy="601197"/>
          </a:xfrm>
        </p:grpSpPr>
        <p:sp>
          <p:nvSpPr>
            <p:cNvPr id="17" name="TextBox 87"/>
            <p:cNvSpPr txBox="1"/>
            <p:nvPr/>
          </p:nvSpPr>
          <p:spPr>
            <a:xfrm>
              <a:off x="1587733" y="1571546"/>
              <a:ext cx="1798049" cy="368300"/>
            </a:xfrm>
            <a:prstGeom prst="rect">
              <a:avLst/>
            </a:prstGeom>
            <a:noFill/>
          </p:spPr>
          <p:txBody>
            <a:bodyPr wrap="square" rtlCol="0">
              <a:spAutoFit/>
            </a:bodyPr>
            <a:p>
              <a:pPr fontAlgn="base"/>
              <a:r>
                <a:rPr lang="zh-CN" altLang="en-US" sz="900" dirty="0" smtClean="0">
                  <a:solidFill>
                    <a:schemeClr val="tx1">
                      <a:lumMod val="65000"/>
                      <a:lumOff val="35000"/>
                    </a:schemeClr>
                  </a:solidFill>
                  <a:latin typeface="+mn-ea"/>
                  <a:sym typeface="+mn-ea"/>
                </a:rPr>
                <a:t>多级树形标签结构</a:t>
              </a:r>
              <a:r>
                <a:rPr lang="en-US" altLang="zh-CN" sz="900" dirty="0" smtClean="0">
                  <a:solidFill>
                    <a:schemeClr val="tx1">
                      <a:lumMod val="65000"/>
                      <a:lumOff val="35000"/>
                    </a:schemeClr>
                  </a:solidFill>
                  <a:latin typeface="+mn-ea"/>
                  <a:sym typeface="+mn-ea"/>
                </a:rPr>
                <a:t>,</a:t>
              </a:r>
              <a:r>
                <a:rPr lang="zh-CN" altLang="en-US" sz="900" dirty="0" smtClean="0">
                  <a:solidFill>
                    <a:schemeClr val="tx1">
                      <a:lumMod val="65000"/>
                      <a:lumOff val="35000"/>
                    </a:schemeClr>
                  </a:solidFill>
                  <a:latin typeface="+mn-ea"/>
                  <a:sym typeface="+mn-ea"/>
                </a:rPr>
                <a:t>更方便的给博客归类</a:t>
              </a:r>
              <a:endParaRPr lang="zh-CN" altLang="en-US" sz="900" dirty="0" smtClean="0">
                <a:solidFill>
                  <a:schemeClr val="tx1">
                    <a:lumMod val="65000"/>
                    <a:lumOff val="35000"/>
                  </a:schemeClr>
                </a:solidFill>
                <a:latin typeface="+mn-ea"/>
              </a:endParaRPr>
            </a:p>
            <a:p>
              <a:pPr fontAlgn="base"/>
              <a:endParaRPr lang="zh-CN" altLang="en-US" sz="900" dirty="0" smtClean="0">
                <a:solidFill>
                  <a:schemeClr val="tx1">
                    <a:lumMod val="65000"/>
                    <a:lumOff val="35000"/>
                  </a:schemeClr>
                </a:solidFill>
                <a:latin typeface="+mn-ea"/>
              </a:endParaRPr>
            </a:p>
          </p:txBody>
        </p:sp>
        <p:sp>
          <p:nvSpPr>
            <p:cNvPr id="18" name="TextBox 88"/>
            <p:cNvSpPr txBox="1"/>
            <p:nvPr/>
          </p:nvSpPr>
          <p:spPr>
            <a:xfrm>
              <a:off x="1587733" y="1338649"/>
              <a:ext cx="1605508" cy="306705"/>
            </a:xfrm>
            <a:prstGeom prst="rect">
              <a:avLst/>
            </a:prstGeom>
            <a:noFill/>
          </p:spPr>
          <p:txBody>
            <a:bodyPr wrap="square" rtlCol="0">
              <a:spAutoFit/>
            </a:bodyPr>
            <a:p>
              <a:pPr fontAlgn="base"/>
              <a:r>
                <a:rPr lang="zh-CN" altLang="en-US" sz="1400" b="1" dirty="0" smtClean="0">
                  <a:solidFill>
                    <a:schemeClr val="accent4"/>
                  </a:solidFill>
                  <a:latin typeface="+mn-ea"/>
                </a:rPr>
                <a:t>自定义多级标签系统</a:t>
              </a:r>
              <a:endParaRPr lang="zh-CN" altLang="en-US" sz="1400" b="1" dirty="0" smtClean="0">
                <a:solidFill>
                  <a:schemeClr val="accent4"/>
                </a:solidFill>
                <a:latin typeface="+mn-ea"/>
              </a:endParaRPr>
            </a:p>
          </p:txBody>
        </p:sp>
      </p:grpSp>
      <p:sp>
        <p:nvSpPr>
          <p:cNvPr id="19" name="TextBox 101"/>
          <p:cNvSpPr txBox="1"/>
          <p:nvPr/>
        </p:nvSpPr>
        <p:spPr>
          <a:xfrm>
            <a:off x="5289734" y="2710030"/>
            <a:ext cx="933266" cy="583565"/>
          </a:xfrm>
          <a:prstGeom prst="rect">
            <a:avLst/>
          </a:prstGeom>
          <a:noFill/>
        </p:spPr>
        <p:txBody>
          <a:bodyPr wrap="square" rtlCol="0">
            <a:spAutoFit/>
          </a:bodyPr>
          <a:p>
            <a:pPr fontAlgn="base"/>
            <a:r>
              <a:rPr lang="en-US" sz="3200" dirty="0" smtClean="0">
                <a:solidFill>
                  <a:schemeClr val="tx1">
                    <a:lumMod val="65000"/>
                    <a:lumOff val="35000"/>
                  </a:schemeClr>
                </a:solidFill>
                <a:latin typeface="+mn-ea"/>
              </a:rPr>
              <a:t>03</a:t>
            </a:r>
            <a:endParaRPr lang="en-US" sz="3200" dirty="0" smtClean="0">
              <a:solidFill>
                <a:schemeClr val="tx1">
                  <a:lumMod val="65000"/>
                  <a:lumOff val="35000"/>
                </a:schemeClr>
              </a:solidFill>
              <a:latin typeface="+mn-ea"/>
            </a:endParaRPr>
          </a:p>
        </p:txBody>
      </p:sp>
      <p:grpSp>
        <p:nvGrpSpPr>
          <p:cNvPr id="20" name="Group 86"/>
          <p:cNvGrpSpPr/>
          <p:nvPr/>
        </p:nvGrpSpPr>
        <p:grpSpPr>
          <a:xfrm>
            <a:off x="6013450" y="3659505"/>
            <a:ext cx="2367280" cy="650207"/>
            <a:chOff x="1587733" y="1338649"/>
            <a:chExt cx="1801916" cy="348675"/>
          </a:xfrm>
        </p:grpSpPr>
        <p:sp>
          <p:nvSpPr>
            <p:cNvPr id="21" name="TextBox 87"/>
            <p:cNvSpPr txBox="1"/>
            <p:nvPr/>
          </p:nvSpPr>
          <p:spPr>
            <a:xfrm>
              <a:off x="1591600" y="1489822"/>
              <a:ext cx="1798049" cy="197502"/>
            </a:xfrm>
            <a:prstGeom prst="rect">
              <a:avLst/>
            </a:prstGeom>
            <a:noFill/>
          </p:spPr>
          <p:txBody>
            <a:bodyPr wrap="square" rtlCol="0">
              <a:spAutoFit/>
            </a:bodyPr>
            <a:lstStyle/>
            <a:p>
              <a:pPr fontAlgn="base"/>
              <a:r>
                <a:rPr lang="zh-CN" altLang="en-US" sz="900" dirty="0" smtClean="0">
                  <a:solidFill>
                    <a:schemeClr val="tx1">
                      <a:lumMod val="65000"/>
                      <a:lumOff val="35000"/>
                    </a:schemeClr>
                  </a:solidFill>
                  <a:latin typeface="+mn-ea"/>
                  <a:sym typeface="+mn-ea"/>
                </a:rPr>
                <a:t>支持给博客点赞</a:t>
              </a:r>
              <a:endParaRPr lang="en-US" altLang="zh-CN" sz="900" dirty="0" smtClean="0">
                <a:solidFill>
                  <a:schemeClr val="tx1">
                    <a:lumMod val="65000"/>
                    <a:lumOff val="35000"/>
                  </a:schemeClr>
                </a:solidFill>
                <a:latin typeface="+mn-ea"/>
                <a:sym typeface="+mn-ea"/>
              </a:endParaRPr>
            </a:p>
            <a:p>
              <a:pPr fontAlgn="base"/>
              <a:r>
                <a:rPr lang="zh-CN" altLang="en-US" sz="900" dirty="0" smtClean="0">
                  <a:solidFill>
                    <a:schemeClr val="tx1">
                      <a:lumMod val="65000"/>
                      <a:lumOff val="35000"/>
                    </a:schemeClr>
                  </a:solidFill>
                  <a:latin typeface="+mn-ea"/>
                  <a:sym typeface="+mn-ea"/>
                </a:rPr>
                <a:t>按时间、阅读量、点赞量排序</a:t>
              </a:r>
              <a:endParaRPr lang="zh-CN" altLang="en-US" sz="900" dirty="0" smtClean="0">
                <a:solidFill>
                  <a:schemeClr val="tx1">
                    <a:lumMod val="65000"/>
                    <a:lumOff val="35000"/>
                  </a:schemeClr>
                </a:solidFill>
                <a:latin typeface="+mn-ea"/>
                <a:sym typeface="+mn-ea"/>
              </a:endParaRPr>
            </a:p>
          </p:txBody>
        </p:sp>
        <p:sp>
          <p:nvSpPr>
            <p:cNvPr id="22" name="TextBox 88"/>
            <p:cNvSpPr txBox="1"/>
            <p:nvPr/>
          </p:nvSpPr>
          <p:spPr>
            <a:xfrm>
              <a:off x="1587733" y="1338649"/>
              <a:ext cx="1741014" cy="164471"/>
            </a:xfrm>
            <a:prstGeom prst="rect">
              <a:avLst/>
            </a:prstGeom>
            <a:noFill/>
          </p:spPr>
          <p:txBody>
            <a:bodyPr wrap="square" rtlCol="0">
              <a:spAutoFit/>
            </a:bodyPr>
            <a:lstStyle/>
            <a:p>
              <a:pPr fontAlgn="base"/>
              <a:r>
                <a:rPr lang="zh-CN" altLang="en-US" sz="1400" b="1" dirty="0" smtClean="0">
                  <a:solidFill>
                    <a:schemeClr val="accent5"/>
                  </a:solidFill>
                  <a:latin typeface="+mn-ea"/>
                </a:rPr>
                <a:t>博客点赞、排序查找</a:t>
              </a:r>
              <a:endParaRPr lang="zh-CN" altLang="en-US" sz="1400" b="1" dirty="0" smtClean="0">
                <a:solidFill>
                  <a:schemeClr val="accent5"/>
                </a:solidFill>
                <a:latin typeface="+mn-ea"/>
              </a:endParaRPr>
            </a:p>
          </p:txBody>
        </p:sp>
      </p:grpSp>
      <p:sp>
        <p:nvSpPr>
          <p:cNvPr id="23" name="TextBox 101"/>
          <p:cNvSpPr txBox="1"/>
          <p:nvPr/>
        </p:nvSpPr>
        <p:spPr>
          <a:xfrm>
            <a:off x="5289734" y="3635225"/>
            <a:ext cx="933266" cy="583565"/>
          </a:xfrm>
          <a:prstGeom prst="rect">
            <a:avLst/>
          </a:prstGeom>
          <a:noFill/>
        </p:spPr>
        <p:txBody>
          <a:bodyPr wrap="square" rtlCol="0">
            <a:spAutoFit/>
          </a:bodyPr>
          <a:lstStyle/>
          <a:p>
            <a:pPr fontAlgn="base"/>
            <a:r>
              <a:rPr lang="en-US" sz="3200" dirty="0" smtClean="0">
                <a:solidFill>
                  <a:schemeClr val="tx1">
                    <a:lumMod val="65000"/>
                    <a:lumOff val="35000"/>
                  </a:schemeClr>
                </a:solidFill>
                <a:latin typeface="+mn-ea"/>
              </a:rPr>
              <a:t>04</a:t>
            </a:r>
            <a:endParaRPr lang="en-US" sz="3200" dirty="0" smtClean="0">
              <a:solidFill>
                <a:schemeClr val="tx1">
                  <a:lumMod val="65000"/>
                  <a:lumOff val="35000"/>
                </a:schemeClr>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3"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1+#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101"/>
                                        </p:tgtEl>
                                        <p:attrNameLst>
                                          <p:attrName>style.visibility</p:attrName>
                                        </p:attrNameLst>
                                      </p:cBhvr>
                                      <p:to>
                                        <p:strVal val="visible"/>
                                      </p:to>
                                    </p:set>
                                    <p:animEffect transition="in" filter="wipe(left)">
                                      <p:cBhvr>
                                        <p:cTn id="37" dur="500"/>
                                        <p:tgtEl>
                                          <p:spTgt spid="101"/>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1000"/>
                                        <p:tgtEl>
                                          <p:spTgt spid="3"/>
                                        </p:tgtEl>
                                      </p:cBhvr>
                                    </p:animEffect>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102"/>
                                        </p:tgtEl>
                                        <p:attrNameLst>
                                          <p:attrName>style.visibility</p:attrName>
                                        </p:attrNameLst>
                                      </p:cBhvr>
                                      <p:to>
                                        <p:strVal val="visible"/>
                                      </p:to>
                                    </p:set>
                                    <p:animEffect transition="in" filter="wipe(left)">
                                      <p:cBhvr>
                                        <p:cTn id="45" dur="500"/>
                                        <p:tgtEl>
                                          <p:spTgt spid="102"/>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wipe(left)">
                                      <p:cBhvr>
                                        <p:cTn id="49" dur="1000"/>
                                        <p:tgtEl>
                                          <p:spTgt spid="87"/>
                                        </p:tgtEl>
                                      </p:cBhvr>
                                    </p:animEffect>
                                  </p:childTnLst>
                                </p:cTn>
                              </p:par>
                            </p:childTnLst>
                          </p:cTn>
                        </p:par>
                        <p:par>
                          <p:cTn id="50" fill="hold">
                            <p:stCondLst>
                              <p:cond delay="6000"/>
                            </p:stCondLst>
                            <p:childTnLst>
                              <p:par>
                                <p:cTn id="51" presetID="22" presetClass="entr" presetSubtype="8"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left)">
                                      <p:cBhvr>
                                        <p:cTn id="53" dur="500"/>
                                        <p:tgtEl>
                                          <p:spTgt spid="19"/>
                                        </p:tgtEl>
                                      </p:cBhvr>
                                    </p:animEffect>
                                  </p:childTnLst>
                                </p:cTn>
                              </p:par>
                            </p:childTnLst>
                          </p:cTn>
                        </p:par>
                        <p:par>
                          <p:cTn id="54" fill="hold">
                            <p:stCondLst>
                              <p:cond delay="6500"/>
                            </p:stCondLst>
                            <p:childTnLst>
                              <p:par>
                                <p:cTn id="55" presetID="22" presetClass="entr" presetSubtype="8"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1000"/>
                                        <p:tgtEl>
                                          <p:spTgt spid="16"/>
                                        </p:tgtEl>
                                      </p:cBhvr>
                                    </p:animEffect>
                                  </p:childTnLst>
                                </p:cTn>
                              </p:par>
                            </p:childTnLst>
                          </p:cTn>
                        </p:par>
                        <p:par>
                          <p:cTn id="58" fill="hold">
                            <p:stCondLst>
                              <p:cond delay="7500"/>
                            </p:stCondLst>
                            <p:childTnLst>
                              <p:par>
                                <p:cTn id="59" presetID="22" presetClass="entr" presetSubtype="8"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left)">
                                      <p:cBhvr>
                                        <p:cTn id="61" dur="500"/>
                                        <p:tgtEl>
                                          <p:spTgt spid="23"/>
                                        </p:tgtEl>
                                      </p:cBhvr>
                                    </p:animEffect>
                                  </p:childTnLst>
                                </p:cTn>
                              </p:par>
                            </p:childTnLst>
                          </p:cTn>
                        </p:par>
                        <p:par>
                          <p:cTn id="62" fill="hold">
                            <p:stCondLst>
                              <p:cond delay="8000"/>
                            </p:stCondLst>
                            <p:childTnLst>
                              <p:par>
                                <p:cTn id="63" presetID="22" presetClass="entr" presetSubtype="8" fill="hold"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left)">
                                      <p:cBhvr>
                                        <p:cTn id="65"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41" grpId="0" bldLvl="0" animBg="1"/>
      <p:bldP spid="19"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859580" y="1415934"/>
            <a:ext cx="1298027" cy="1298027"/>
            <a:chOff x="2935780" y="1415934"/>
            <a:chExt cx="1298027" cy="1298027"/>
          </a:xfrm>
        </p:grpSpPr>
        <p:sp>
          <p:nvSpPr>
            <p:cNvPr id="60" name="Freeform 128"/>
            <p:cNvSpPr/>
            <p:nvPr/>
          </p:nvSpPr>
          <p:spPr bwMode="auto">
            <a:xfrm>
              <a:off x="2935780" y="1415934"/>
              <a:ext cx="1298027" cy="1298027"/>
            </a:xfrm>
            <a:custGeom>
              <a:avLst/>
              <a:gdLst/>
              <a:ahLst/>
              <a:cxnLst/>
              <a:rect l="l" t="t" r="r" b="b"/>
              <a:pathLst>
                <a:path w="1298027" h="1298027">
                  <a:moveTo>
                    <a:pt x="173070" y="0"/>
                  </a:moveTo>
                  <a:lnTo>
                    <a:pt x="1124957" y="0"/>
                  </a:lnTo>
                  <a:cubicBezTo>
                    <a:pt x="1219542" y="0"/>
                    <a:pt x="1298027" y="77817"/>
                    <a:pt x="1298027" y="173824"/>
                  </a:cubicBezTo>
                  <a:lnTo>
                    <a:pt x="1298027" y="268821"/>
                  </a:lnTo>
                  <a:lnTo>
                    <a:pt x="784416" y="523787"/>
                  </a:lnTo>
                  <a:lnTo>
                    <a:pt x="1298027" y="270240"/>
                  </a:lnTo>
                  <a:lnTo>
                    <a:pt x="1298027" y="1126227"/>
                  </a:lnTo>
                  <a:cubicBezTo>
                    <a:pt x="1298027" y="1220667"/>
                    <a:pt x="1219565" y="1298027"/>
                    <a:pt x="1125008" y="1298027"/>
                  </a:cubicBezTo>
                  <a:lnTo>
                    <a:pt x="1024416" y="1298027"/>
                  </a:lnTo>
                  <a:lnTo>
                    <a:pt x="783645" y="1060760"/>
                  </a:lnTo>
                  <a:lnTo>
                    <a:pt x="1023359" y="1298027"/>
                  </a:lnTo>
                  <a:lnTo>
                    <a:pt x="172906" y="1298027"/>
                  </a:lnTo>
                  <a:cubicBezTo>
                    <a:pt x="77405" y="1298027"/>
                    <a:pt x="0" y="1220377"/>
                    <a:pt x="0" y="1125582"/>
                  </a:cubicBezTo>
                  <a:lnTo>
                    <a:pt x="0" y="286001"/>
                  </a:lnTo>
                  <a:lnTo>
                    <a:pt x="0" y="283528"/>
                  </a:lnTo>
                  <a:lnTo>
                    <a:pt x="0" y="173824"/>
                  </a:lnTo>
                  <a:cubicBezTo>
                    <a:pt x="0" y="77817"/>
                    <a:pt x="77479" y="0"/>
                    <a:pt x="173070" y="0"/>
                  </a:cubicBezTo>
                  <a:close/>
                </a:path>
              </a:pathLst>
            </a:custGeom>
            <a:solidFill>
              <a:schemeClr val="accent2"/>
            </a:solidFill>
            <a:ln>
              <a:noFill/>
            </a:ln>
          </p:spPr>
          <p:txBody>
            <a:bodyPr vert="horz" wrap="square" lIns="91440" tIns="45720" rIns="91440" bIns="45720" numCol="1" anchor="t" anchorCtr="0" compatLnSpc="1"/>
            <a:lstStyle/>
            <a:p>
              <a:endParaRPr lang="en-US" sz="1600">
                <a:latin typeface="+mn-ea"/>
              </a:endParaRPr>
            </a:p>
          </p:txBody>
        </p:sp>
        <p:sp>
          <p:nvSpPr>
            <p:cNvPr id="61" name="Freeform 185"/>
            <p:cNvSpPr>
              <a:spLocks noEditPoints="1"/>
            </p:cNvSpPr>
            <p:nvPr/>
          </p:nvSpPr>
          <p:spPr bwMode="auto">
            <a:xfrm>
              <a:off x="3201587" y="1681739"/>
              <a:ext cx="766413" cy="766413"/>
            </a:xfrm>
            <a:custGeom>
              <a:avLst/>
              <a:gdLst>
                <a:gd name="T0" fmla="*/ 524 w 762"/>
                <a:gd name="T1" fmla="*/ 428 h 761"/>
                <a:gd name="T2" fmla="*/ 428 w 762"/>
                <a:gd name="T3" fmla="*/ 401 h 761"/>
                <a:gd name="T4" fmla="*/ 419 w 762"/>
                <a:gd name="T5" fmla="*/ 409 h 761"/>
                <a:gd name="T6" fmla="*/ 393 w 762"/>
                <a:gd name="T7" fmla="*/ 436 h 761"/>
                <a:gd name="T8" fmla="*/ 347 w 762"/>
                <a:gd name="T9" fmla="*/ 481 h 761"/>
                <a:gd name="T10" fmla="*/ 333 w 762"/>
                <a:gd name="T11" fmla="*/ 515 h 761"/>
                <a:gd name="T12" fmla="*/ 333 w 762"/>
                <a:gd name="T13" fmla="*/ 571 h 761"/>
                <a:gd name="T14" fmla="*/ 286 w 762"/>
                <a:gd name="T15" fmla="*/ 571 h 761"/>
                <a:gd name="T16" fmla="*/ 238 w 762"/>
                <a:gd name="T17" fmla="*/ 618 h 761"/>
                <a:gd name="T18" fmla="*/ 238 w 762"/>
                <a:gd name="T19" fmla="*/ 666 h 761"/>
                <a:gd name="T20" fmla="*/ 182 w 762"/>
                <a:gd name="T21" fmla="*/ 666 h 761"/>
                <a:gd name="T22" fmla="*/ 148 w 762"/>
                <a:gd name="T23" fmla="*/ 680 h 761"/>
                <a:gd name="T24" fmla="*/ 115 w 762"/>
                <a:gd name="T25" fmla="*/ 714 h 761"/>
                <a:gd name="T26" fmla="*/ 48 w 762"/>
                <a:gd name="T27" fmla="*/ 713 h 761"/>
                <a:gd name="T28" fmla="*/ 47 w 762"/>
                <a:gd name="T29" fmla="*/ 646 h 761"/>
                <a:gd name="T30" fmla="*/ 325 w 762"/>
                <a:gd name="T31" fmla="*/ 369 h 761"/>
                <a:gd name="T32" fmla="*/ 325 w 762"/>
                <a:gd name="T33" fmla="*/ 369 h 761"/>
                <a:gd name="T34" fmla="*/ 360 w 762"/>
                <a:gd name="T35" fmla="*/ 334 h 761"/>
                <a:gd name="T36" fmla="*/ 333 w 762"/>
                <a:gd name="T37" fmla="*/ 238 h 761"/>
                <a:gd name="T38" fmla="*/ 524 w 762"/>
                <a:gd name="T39" fmla="*/ 48 h 761"/>
                <a:gd name="T40" fmla="*/ 714 w 762"/>
                <a:gd name="T41" fmla="*/ 238 h 761"/>
                <a:gd name="T42" fmla="*/ 524 w 762"/>
                <a:gd name="T43" fmla="*/ 428 h 761"/>
                <a:gd name="T44" fmla="*/ 590 w 762"/>
                <a:gd name="T45" fmla="*/ 261 h 761"/>
                <a:gd name="T46" fmla="*/ 500 w 762"/>
                <a:gd name="T47" fmla="*/ 171 h 761"/>
                <a:gd name="T48" fmla="*/ 551 w 762"/>
                <a:gd name="T49" fmla="*/ 118 h 761"/>
                <a:gd name="T50" fmla="*/ 642 w 762"/>
                <a:gd name="T51" fmla="*/ 209 h 761"/>
                <a:gd name="T52" fmla="*/ 590 w 762"/>
                <a:gd name="T53" fmla="*/ 261 h 761"/>
                <a:gd name="T54" fmla="*/ 662 w 762"/>
                <a:gd name="T55" fmla="*/ 195 h 761"/>
                <a:gd name="T56" fmla="*/ 565 w 762"/>
                <a:gd name="T57" fmla="*/ 99 h 761"/>
                <a:gd name="T58" fmla="*/ 544 w 762"/>
                <a:gd name="T59" fmla="*/ 96 h 761"/>
                <a:gd name="T60" fmla="*/ 477 w 762"/>
                <a:gd name="T61" fmla="*/ 163 h 761"/>
                <a:gd name="T62" fmla="*/ 476 w 762"/>
                <a:gd name="T63" fmla="*/ 171 h 761"/>
                <a:gd name="T64" fmla="*/ 480 w 762"/>
                <a:gd name="T65" fmla="*/ 185 h 761"/>
                <a:gd name="T66" fmla="*/ 576 w 762"/>
                <a:gd name="T67" fmla="*/ 281 h 761"/>
                <a:gd name="T68" fmla="*/ 597 w 762"/>
                <a:gd name="T69" fmla="*/ 284 h 761"/>
                <a:gd name="T70" fmla="*/ 665 w 762"/>
                <a:gd name="T71" fmla="*/ 217 h 761"/>
                <a:gd name="T72" fmla="*/ 666 w 762"/>
                <a:gd name="T73" fmla="*/ 209 h 761"/>
                <a:gd name="T74" fmla="*/ 662 w 762"/>
                <a:gd name="T75" fmla="*/ 195 h 761"/>
                <a:gd name="T76" fmla="*/ 524 w 762"/>
                <a:gd name="T77" fmla="*/ 0 h 761"/>
                <a:gd name="T78" fmla="*/ 286 w 762"/>
                <a:gd name="T79" fmla="*/ 238 h 761"/>
                <a:gd name="T80" fmla="*/ 303 w 762"/>
                <a:gd name="T81" fmla="*/ 324 h 761"/>
                <a:gd name="T82" fmla="*/ 13 w 762"/>
                <a:gd name="T83" fmla="*/ 613 h 761"/>
                <a:gd name="T84" fmla="*/ 0 w 762"/>
                <a:gd name="T85" fmla="*/ 642 h 761"/>
                <a:gd name="T86" fmla="*/ 0 w 762"/>
                <a:gd name="T87" fmla="*/ 713 h 761"/>
                <a:gd name="T88" fmla="*/ 47 w 762"/>
                <a:gd name="T89" fmla="*/ 761 h 761"/>
                <a:gd name="T90" fmla="*/ 119 w 762"/>
                <a:gd name="T91" fmla="*/ 761 h 761"/>
                <a:gd name="T92" fmla="*/ 148 w 762"/>
                <a:gd name="T93" fmla="*/ 748 h 761"/>
                <a:gd name="T94" fmla="*/ 182 w 762"/>
                <a:gd name="T95" fmla="*/ 713 h 761"/>
                <a:gd name="T96" fmla="*/ 238 w 762"/>
                <a:gd name="T97" fmla="*/ 713 h 761"/>
                <a:gd name="T98" fmla="*/ 286 w 762"/>
                <a:gd name="T99" fmla="*/ 666 h 761"/>
                <a:gd name="T100" fmla="*/ 286 w 762"/>
                <a:gd name="T101" fmla="*/ 618 h 761"/>
                <a:gd name="T102" fmla="*/ 333 w 762"/>
                <a:gd name="T103" fmla="*/ 618 h 761"/>
                <a:gd name="T104" fmla="*/ 381 w 762"/>
                <a:gd name="T105" fmla="*/ 571 h 761"/>
                <a:gd name="T106" fmla="*/ 381 w 762"/>
                <a:gd name="T107" fmla="*/ 515 h 761"/>
                <a:gd name="T108" fmla="*/ 437 w 762"/>
                <a:gd name="T109" fmla="*/ 458 h 761"/>
                <a:gd name="T110" fmla="*/ 524 w 762"/>
                <a:gd name="T111" fmla="*/ 475 h 761"/>
                <a:gd name="T112" fmla="*/ 762 w 762"/>
                <a:gd name="T113" fmla="*/ 238 h 761"/>
                <a:gd name="T114" fmla="*/ 524 w 762"/>
                <a:gd name="T115"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2" h="761">
                  <a:moveTo>
                    <a:pt x="524" y="428"/>
                  </a:moveTo>
                  <a:cubicBezTo>
                    <a:pt x="488" y="428"/>
                    <a:pt x="456" y="418"/>
                    <a:pt x="428" y="401"/>
                  </a:cubicBezTo>
                  <a:lnTo>
                    <a:pt x="419" y="409"/>
                  </a:lnTo>
                  <a:lnTo>
                    <a:pt x="393" y="436"/>
                  </a:lnTo>
                  <a:lnTo>
                    <a:pt x="347" y="481"/>
                  </a:lnTo>
                  <a:cubicBezTo>
                    <a:pt x="338" y="490"/>
                    <a:pt x="333" y="503"/>
                    <a:pt x="333" y="515"/>
                  </a:cubicBezTo>
                  <a:lnTo>
                    <a:pt x="333" y="571"/>
                  </a:lnTo>
                  <a:lnTo>
                    <a:pt x="286" y="571"/>
                  </a:lnTo>
                  <a:cubicBezTo>
                    <a:pt x="260" y="571"/>
                    <a:pt x="238" y="592"/>
                    <a:pt x="238" y="618"/>
                  </a:cubicBezTo>
                  <a:lnTo>
                    <a:pt x="238" y="666"/>
                  </a:lnTo>
                  <a:lnTo>
                    <a:pt x="182" y="666"/>
                  </a:lnTo>
                  <a:cubicBezTo>
                    <a:pt x="170" y="666"/>
                    <a:pt x="158" y="671"/>
                    <a:pt x="148" y="680"/>
                  </a:cubicBezTo>
                  <a:lnTo>
                    <a:pt x="115" y="714"/>
                  </a:lnTo>
                  <a:lnTo>
                    <a:pt x="48" y="713"/>
                  </a:lnTo>
                  <a:lnTo>
                    <a:pt x="47" y="646"/>
                  </a:lnTo>
                  <a:lnTo>
                    <a:pt x="325" y="369"/>
                  </a:lnTo>
                  <a:cubicBezTo>
                    <a:pt x="325" y="369"/>
                    <a:pt x="325" y="369"/>
                    <a:pt x="325" y="369"/>
                  </a:cubicBezTo>
                  <a:lnTo>
                    <a:pt x="360" y="334"/>
                  </a:lnTo>
                  <a:cubicBezTo>
                    <a:pt x="344" y="306"/>
                    <a:pt x="333" y="273"/>
                    <a:pt x="333" y="238"/>
                  </a:cubicBezTo>
                  <a:cubicBezTo>
                    <a:pt x="333" y="133"/>
                    <a:pt x="419" y="48"/>
                    <a:pt x="524" y="48"/>
                  </a:cubicBezTo>
                  <a:cubicBezTo>
                    <a:pt x="629" y="48"/>
                    <a:pt x="714" y="133"/>
                    <a:pt x="714" y="238"/>
                  </a:cubicBezTo>
                  <a:cubicBezTo>
                    <a:pt x="714" y="343"/>
                    <a:pt x="629" y="428"/>
                    <a:pt x="524" y="428"/>
                  </a:cubicBezTo>
                  <a:close/>
                  <a:moveTo>
                    <a:pt x="590" y="261"/>
                  </a:moveTo>
                  <a:cubicBezTo>
                    <a:pt x="555" y="236"/>
                    <a:pt x="525" y="205"/>
                    <a:pt x="500" y="171"/>
                  </a:cubicBezTo>
                  <a:cubicBezTo>
                    <a:pt x="509" y="145"/>
                    <a:pt x="526" y="128"/>
                    <a:pt x="551" y="118"/>
                  </a:cubicBezTo>
                  <a:cubicBezTo>
                    <a:pt x="586" y="144"/>
                    <a:pt x="617" y="174"/>
                    <a:pt x="642" y="209"/>
                  </a:cubicBezTo>
                  <a:cubicBezTo>
                    <a:pt x="632" y="235"/>
                    <a:pt x="615" y="252"/>
                    <a:pt x="590" y="261"/>
                  </a:cubicBezTo>
                  <a:close/>
                  <a:moveTo>
                    <a:pt x="662" y="195"/>
                  </a:moveTo>
                  <a:cubicBezTo>
                    <a:pt x="635" y="158"/>
                    <a:pt x="602" y="126"/>
                    <a:pt x="565" y="99"/>
                  </a:cubicBezTo>
                  <a:cubicBezTo>
                    <a:pt x="559" y="95"/>
                    <a:pt x="551" y="94"/>
                    <a:pt x="544" y="96"/>
                  </a:cubicBezTo>
                  <a:cubicBezTo>
                    <a:pt x="511" y="108"/>
                    <a:pt x="489" y="130"/>
                    <a:pt x="477" y="163"/>
                  </a:cubicBezTo>
                  <a:cubicBezTo>
                    <a:pt x="476" y="166"/>
                    <a:pt x="476" y="168"/>
                    <a:pt x="476" y="171"/>
                  </a:cubicBezTo>
                  <a:cubicBezTo>
                    <a:pt x="476" y="176"/>
                    <a:pt x="477" y="180"/>
                    <a:pt x="480" y="185"/>
                  </a:cubicBezTo>
                  <a:cubicBezTo>
                    <a:pt x="507" y="222"/>
                    <a:pt x="539" y="254"/>
                    <a:pt x="576" y="281"/>
                  </a:cubicBezTo>
                  <a:cubicBezTo>
                    <a:pt x="583" y="285"/>
                    <a:pt x="590" y="286"/>
                    <a:pt x="597" y="284"/>
                  </a:cubicBezTo>
                  <a:cubicBezTo>
                    <a:pt x="630" y="272"/>
                    <a:pt x="653" y="250"/>
                    <a:pt x="665" y="217"/>
                  </a:cubicBezTo>
                  <a:cubicBezTo>
                    <a:pt x="665" y="214"/>
                    <a:pt x="666" y="212"/>
                    <a:pt x="666" y="209"/>
                  </a:cubicBezTo>
                  <a:cubicBezTo>
                    <a:pt x="666" y="204"/>
                    <a:pt x="664" y="200"/>
                    <a:pt x="662" y="195"/>
                  </a:cubicBezTo>
                  <a:close/>
                  <a:moveTo>
                    <a:pt x="524" y="0"/>
                  </a:moveTo>
                  <a:cubicBezTo>
                    <a:pt x="392" y="0"/>
                    <a:pt x="286" y="106"/>
                    <a:pt x="286" y="238"/>
                  </a:cubicBezTo>
                  <a:cubicBezTo>
                    <a:pt x="286" y="268"/>
                    <a:pt x="292" y="297"/>
                    <a:pt x="303" y="324"/>
                  </a:cubicBezTo>
                  <a:lnTo>
                    <a:pt x="13" y="613"/>
                  </a:lnTo>
                  <a:cubicBezTo>
                    <a:pt x="5" y="621"/>
                    <a:pt x="0" y="629"/>
                    <a:pt x="0" y="642"/>
                  </a:cubicBezTo>
                  <a:lnTo>
                    <a:pt x="0" y="713"/>
                  </a:lnTo>
                  <a:cubicBezTo>
                    <a:pt x="0" y="739"/>
                    <a:pt x="22" y="761"/>
                    <a:pt x="47" y="761"/>
                  </a:cubicBezTo>
                  <a:lnTo>
                    <a:pt x="119" y="761"/>
                  </a:lnTo>
                  <a:cubicBezTo>
                    <a:pt x="132" y="761"/>
                    <a:pt x="140" y="756"/>
                    <a:pt x="148" y="748"/>
                  </a:cubicBezTo>
                  <a:lnTo>
                    <a:pt x="182" y="713"/>
                  </a:lnTo>
                  <a:lnTo>
                    <a:pt x="238" y="713"/>
                  </a:lnTo>
                  <a:cubicBezTo>
                    <a:pt x="264" y="713"/>
                    <a:pt x="286" y="692"/>
                    <a:pt x="286" y="666"/>
                  </a:cubicBezTo>
                  <a:lnTo>
                    <a:pt x="286" y="618"/>
                  </a:lnTo>
                  <a:lnTo>
                    <a:pt x="333" y="618"/>
                  </a:lnTo>
                  <a:cubicBezTo>
                    <a:pt x="359" y="618"/>
                    <a:pt x="381" y="597"/>
                    <a:pt x="381" y="571"/>
                  </a:cubicBezTo>
                  <a:lnTo>
                    <a:pt x="381" y="515"/>
                  </a:lnTo>
                  <a:lnTo>
                    <a:pt x="437" y="458"/>
                  </a:lnTo>
                  <a:cubicBezTo>
                    <a:pt x="464" y="469"/>
                    <a:pt x="493" y="475"/>
                    <a:pt x="524" y="475"/>
                  </a:cubicBezTo>
                  <a:cubicBezTo>
                    <a:pt x="655" y="475"/>
                    <a:pt x="762" y="369"/>
                    <a:pt x="762" y="238"/>
                  </a:cubicBezTo>
                  <a:cubicBezTo>
                    <a:pt x="762" y="106"/>
                    <a:pt x="655" y="0"/>
                    <a:pt x="5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latin typeface="+mn-ea"/>
              </a:endParaRPr>
            </a:p>
          </p:txBody>
        </p:sp>
      </p:grpSp>
      <p:sp>
        <p:nvSpPr>
          <p:cNvPr id="3" name="Text Placeholder 33"/>
          <p:cNvSpPr txBox="1"/>
          <p:nvPr/>
        </p:nvSpPr>
        <p:spPr>
          <a:xfrm>
            <a:off x="444500" y="383540"/>
            <a:ext cx="4800600" cy="4057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base">
              <a:buNone/>
            </a:pPr>
            <a:r>
              <a:rPr lang="en-US" altLang="zh-CN" sz="3200" b="1" dirty="0" smtClean="0">
                <a:solidFill>
                  <a:schemeClr val="accent1"/>
                </a:solidFill>
                <a:latin typeface="+mn-ea"/>
                <a:sym typeface="+mn-ea"/>
              </a:rPr>
              <a:t>·</a:t>
            </a:r>
            <a:r>
              <a:rPr lang="zh-CN" sz="3200" b="1" dirty="0">
                <a:solidFill>
                  <a:schemeClr val="accent4"/>
                </a:solidFill>
                <a:latin typeface="+mn-ea"/>
                <a:sym typeface="+mn-ea"/>
              </a:rPr>
              <a:t>比赛训练记录</a:t>
            </a:r>
            <a:r>
              <a:rPr lang="en-US" altLang="zh-CN" sz="3200" b="1" dirty="0">
                <a:solidFill>
                  <a:schemeClr val="accent4"/>
                </a:solidFill>
                <a:latin typeface="+mn-ea"/>
                <a:sym typeface="+mn-ea"/>
              </a:rPr>
              <a:t>wiki</a:t>
            </a:r>
            <a:endParaRPr lang="zh-CN" altLang="en-US" sz="3200" b="1" dirty="0" smtClean="0">
              <a:solidFill>
                <a:schemeClr val="tx1">
                  <a:lumMod val="85000"/>
                  <a:lumOff val="15000"/>
                </a:schemeClr>
              </a:solidFill>
              <a:latin typeface="+mn-ea"/>
            </a:endParaRPr>
          </a:p>
        </p:txBody>
      </p:sp>
      <p:grpSp>
        <p:nvGrpSpPr>
          <p:cNvPr id="19" name="Group 18"/>
          <p:cNvGrpSpPr/>
          <p:nvPr/>
        </p:nvGrpSpPr>
        <p:grpSpPr>
          <a:xfrm>
            <a:off x="1" y="245226"/>
            <a:ext cx="196794" cy="954924"/>
            <a:chOff x="0" y="322263"/>
            <a:chExt cx="223595" cy="1335087"/>
          </a:xfrm>
        </p:grpSpPr>
        <p:sp>
          <p:nvSpPr>
            <p:cNvPr id="6" name="Freeform 5"/>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7" name="Freeform 6"/>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8" name="Freeform 7"/>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9" name="Freeform 8"/>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12" name="Freeform 1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14" name="Freeform 13"/>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6" name="Freeform 15"/>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7" name="Freeform 16"/>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8" name="Freeform 17"/>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2" name="Group 1"/>
          <p:cNvGrpSpPr/>
          <p:nvPr/>
        </p:nvGrpSpPr>
        <p:grpSpPr>
          <a:xfrm>
            <a:off x="1062373" y="1415931"/>
            <a:ext cx="1298027" cy="1298027"/>
            <a:chOff x="1138573" y="1415931"/>
            <a:chExt cx="1298027" cy="1298027"/>
          </a:xfrm>
        </p:grpSpPr>
        <p:sp>
          <p:nvSpPr>
            <p:cNvPr id="41" name="Freeform 128"/>
            <p:cNvSpPr/>
            <p:nvPr/>
          </p:nvSpPr>
          <p:spPr bwMode="auto">
            <a:xfrm>
              <a:off x="1138573" y="1415931"/>
              <a:ext cx="1298027" cy="1298027"/>
            </a:xfrm>
            <a:custGeom>
              <a:avLst/>
              <a:gdLst/>
              <a:ahLst/>
              <a:cxnLst/>
              <a:rect l="l" t="t" r="r" b="b"/>
              <a:pathLst>
                <a:path w="1298027" h="1298027">
                  <a:moveTo>
                    <a:pt x="173070" y="0"/>
                  </a:moveTo>
                  <a:lnTo>
                    <a:pt x="1124957" y="0"/>
                  </a:lnTo>
                  <a:cubicBezTo>
                    <a:pt x="1219542" y="0"/>
                    <a:pt x="1298027" y="77817"/>
                    <a:pt x="1298027" y="173824"/>
                  </a:cubicBezTo>
                  <a:lnTo>
                    <a:pt x="1298027" y="268821"/>
                  </a:lnTo>
                  <a:lnTo>
                    <a:pt x="784416" y="523787"/>
                  </a:lnTo>
                  <a:lnTo>
                    <a:pt x="1298027" y="270240"/>
                  </a:lnTo>
                  <a:lnTo>
                    <a:pt x="1298027" y="1126227"/>
                  </a:lnTo>
                  <a:cubicBezTo>
                    <a:pt x="1298027" y="1220667"/>
                    <a:pt x="1219565" y="1298027"/>
                    <a:pt x="1125008" y="1298027"/>
                  </a:cubicBezTo>
                  <a:lnTo>
                    <a:pt x="1024416" y="1298027"/>
                  </a:lnTo>
                  <a:lnTo>
                    <a:pt x="783645" y="1060760"/>
                  </a:lnTo>
                  <a:lnTo>
                    <a:pt x="1023359" y="1298027"/>
                  </a:lnTo>
                  <a:lnTo>
                    <a:pt x="172906" y="1298027"/>
                  </a:lnTo>
                  <a:cubicBezTo>
                    <a:pt x="77405" y="1298027"/>
                    <a:pt x="0" y="1220377"/>
                    <a:pt x="0" y="1125582"/>
                  </a:cubicBezTo>
                  <a:lnTo>
                    <a:pt x="0" y="286001"/>
                  </a:lnTo>
                  <a:lnTo>
                    <a:pt x="0" y="283528"/>
                  </a:lnTo>
                  <a:lnTo>
                    <a:pt x="0" y="173824"/>
                  </a:lnTo>
                  <a:cubicBezTo>
                    <a:pt x="0" y="77817"/>
                    <a:pt x="77479" y="0"/>
                    <a:pt x="173070" y="0"/>
                  </a:cubicBezTo>
                  <a:close/>
                </a:path>
              </a:pathLst>
            </a:custGeom>
            <a:solidFill>
              <a:schemeClr val="accent1"/>
            </a:solidFill>
            <a:ln>
              <a:noFill/>
            </a:ln>
          </p:spPr>
          <p:txBody>
            <a:bodyPr vert="horz" wrap="square" lIns="91440" tIns="45720" rIns="91440" bIns="45720" numCol="1" anchor="t" anchorCtr="0" compatLnSpc="1"/>
            <a:lstStyle/>
            <a:p>
              <a:endParaRPr lang="en-US" sz="1600">
                <a:latin typeface="+mn-ea"/>
              </a:endParaRPr>
            </a:p>
          </p:txBody>
        </p:sp>
        <p:sp>
          <p:nvSpPr>
            <p:cNvPr id="56" name="Freeform 177"/>
            <p:cNvSpPr>
              <a:spLocks noEditPoints="1"/>
            </p:cNvSpPr>
            <p:nvPr/>
          </p:nvSpPr>
          <p:spPr bwMode="auto">
            <a:xfrm>
              <a:off x="1404383" y="1788070"/>
              <a:ext cx="766413" cy="553766"/>
            </a:xfrm>
            <a:custGeom>
              <a:avLst/>
              <a:gdLst>
                <a:gd name="T0" fmla="*/ 584 w 762"/>
                <a:gd name="T1" fmla="*/ 500 h 548"/>
                <a:gd name="T2" fmla="*/ 584 w 762"/>
                <a:gd name="T3" fmla="*/ 500 h 548"/>
                <a:gd name="T4" fmla="*/ 155 w 762"/>
                <a:gd name="T5" fmla="*/ 500 h 548"/>
                <a:gd name="T6" fmla="*/ 48 w 762"/>
                <a:gd name="T7" fmla="*/ 393 h 548"/>
                <a:gd name="T8" fmla="*/ 102 w 762"/>
                <a:gd name="T9" fmla="*/ 301 h 548"/>
                <a:gd name="T10" fmla="*/ 123 w 762"/>
                <a:gd name="T11" fmla="*/ 245 h 548"/>
                <a:gd name="T12" fmla="*/ 119 w 762"/>
                <a:gd name="T13" fmla="*/ 226 h 548"/>
                <a:gd name="T14" fmla="*/ 179 w 762"/>
                <a:gd name="T15" fmla="*/ 167 h 548"/>
                <a:gd name="T16" fmla="*/ 211 w 762"/>
                <a:gd name="T17" fmla="*/ 172 h 548"/>
                <a:gd name="T18" fmla="*/ 254 w 762"/>
                <a:gd name="T19" fmla="*/ 144 h 548"/>
                <a:gd name="T20" fmla="*/ 405 w 762"/>
                <a:gd name="T21" fmla="*/ 47 h 548"/>
                <a:gd name="T22" fmla="*/ 570 w 762"/>
                <a:gd name="T23" fmla="*/ 198 h 548"/>
                <a:gd name="T24" fmla="*/ 609 w 762"/>
                <a:gd name="T25" fmla="*/ 241 h 548"/>
                <a:gd name="T26" fmla="*/ 715 w 762"/>
                <a:gd name="T27" fmla="*/ 369 h 548"/>
                <a:gd name="T28" fmla="*/ 584 w 762"/>
                <a:gd name="T29" fmla="*/ 500 h 548"/>
                <a:gd name="T30" fmla="*/ 617 w 762"/>
                <a:gd name="T31" fmla="*/ 194 h 548"/>
                <a:gd name="T32" fmla="*/ 405 w 762"/>
                <a:gd name="T33" fmla="*/ 0 h 548"/>
                <a:gd name="T34" fmla="*/ 211 w 762"/>
                <a:gd name="T35" fmla="*/ 124 h 548"/>
                <a:gd name="T36" fmla="*/ 179 w 762"/>
                <a:gd name="T37" fmla="*/ 119 h 548"/>
                <a:gd name="T38" fmla="*/ 72 w 762"/>
                <a:gd name="T39" fmla="*/ 226 h 548"/>
                <a:gd name="T40" fmla="*/ 78 w 762"/>
                <a:gd name="T41" fmla="*/ 260 h 548"/>
                <a:gd name="T42" fmla="*/ 0 w 762"/>
                <a:gd name="T43" fmla="*/ 393 h 548"/>
                <a:gd name="T44" fmla="*/ 155 w 762"/>
                <a:gd name="T45" fmla="*/ 548 h 548"/>
                <a:gd name="T46" fmla="*/ 155 w 762"/>
                <a:gd name="T47" fmla="*/ 548 h 548"/>
                <a:gd name="T48" fmla="*/ 584 w 762"/>
                <a:gd name="T49" fmla="*/ 548 h 548"/>
                <a:gd name="T50" fmla="*/ 584 w 762"/>
                <a:gd name="T51" fmla="*/ 548 h 548"/>
                <a:gd name="T52" fmla="*/ 762 w 762"/>
                <a:gd name="T53" fmla="*/ 369 h 548"/>
                <a:gd name="T54" fmla="*/ 617 w 762"/>
                <a:gd name="T55" fmla="*/ 194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548">
                  <a:moveTo>
                    <a:pt x="584" y="500"/>
                  </a:moveTo>
                  <a:lnTo>
                    <a:pt x="584" y="500"/>
                  </a:lnTo>
                  <a:lnTo>
                    <a:pt x="155" y="500"/>
                  </a:lnTo>
                  <a:cubicBezTo>
                    <a:pt x="96" y="500"/>
                    <a:pt x="48" y="452"/>
                    <a:pt x="48" y="393"/>
                  </a:cubicBezTo>
                  <a:cubicBezTo>
                    <a:pt x="48" y="355"/>
                    <a:pt x="68" y="321"/>
                    <a:pt x="102" y="301"/>
                  </a:cubicBezTo>
                  <a:cubicBezTo>
                    <a:pt x="134" y="282"/>
                    <a:pt x="137" y="278"/>
                    <a:pt x="123" y="245"/>
                  </a:cubicBezTo>
                  <a:cubicBezTo>
                    <a:pt x="120" y="238"/>
                    <a:pt x="119" y="232"/>
                    <a:pt x="119" y="226"/>
                  </a:cubicBezTo>
                  <a:cubicBezTo>
                    <a:pt x="119" y="193"/>
                    <a:pt x="146" y="167"/>
                    <a:pt x="179" y="167"/>
                  </a:cubicBezTo>
                  <a:cubicBezTo>
                    <a:pt x="179" y="167"/>
                    <a:pt x="194" y="166"/>
                    <a:pt x="211" y="172"/>
                  </a:cubicBezTo>
                  <a:cubicBezTo>
                    <a:pt x="238" y="183"/>
                    <a:pt x="241" y="173"/>
                    <a:pt x="254" y="144"/>
                  </a:cubicBezTo>
                  <a:cubicBezTo>
                    <a:pt x="282" y="85"/>
                    <a:pt x="341" y="47"/>
                    <a:pt x="405" y="47"/>
                  </a:cubicBezTo>
                  <a:cubicBezTo>
                    <a:pt x="491" y="47"/>
                    <a:pt x="562" y="112"/>
                    <a:pt x="570" y="198"/>
                  </a:cubicBezTo>
                  <a:cubicBezTo>
                    <a:pt x="573" y="233"/>
                    <a:pt x="573" y="233"/>
                    <a:pt x="609" y="241"/>
                  </a:cubicBezTo>
                  <a:cubicBezTo>
                    <a:pt x="670" y="252"/>
                    <a:pt x="715" y="307"/>
                    <a:pt x="715" y="369"/>
                  </a:cubicBezTo>
                  <a:cubicBezTo>
                    <a:pt x="715" y="441"/>
                    <a:pt x="656" y="500"/>
                    <a:pt x="584" y="500"/>
                  </a:cubicBezTo>
                  <a:close/>
                  <a:moveTo>
                    <a:pt x="617" y="194"/>
                  </a:moveTo>
                  <a:cubicBezTo>
                    <a:pt x="607" y="85"/>
                    <a:pt x="516" y="0"/>
                    <a:pt x="405" y="0"/>
                  </a:cubicBezTo>
                  <a:cubicBezTo>
                    <a:pt x="319" y="0"/>
                    <a:pt x="245" y="51"/>
                    <a:pt x="211" y="124"/>
                  </a:cubicBezTo>
                  <a:cubicBezTo>
                    <a:pt x="201" y="121"/>
                    <a:pt x="190" y="119"/>
                    <a:pt x="179" y="119"/>
                  </a:cubicBezTo>
                  <a:cubicBezTo>
                    <a:pt x="120" y="119"/>
                    <a:pt x="72" y="167"/>
                    <a:pt x="72" y="226"/>
                  </a:cubicBezTo>
                  <a:cubicBezTo>
                    <a:pt x="72" y="238"/>
                    <a:pt x="74" y="249"/>
                    <a:pt x="78" y="260"/>
                  </a:cubicBezTo>
                  <a:cubicBezTo>
                    <a:pt x="31" y="287"/>
                    <a:pt x="0" y="336"/>
                    <a:pt x="0" y="393"/>
                  </a:cubicBezTo>
                  <a:cubicBezTo>
                    <a:pt x="0" y="479"/>
                    <a:pt x="70" y="548"/>
                    <a:pt x="155" y="548"/>
                  </a:cubicBezTo>
                  <a:lnTo>
                    <a:pt x="155" y="548"/>
                  </a:lnTo>
                  <a:lnTo>
                    <a:pt x="584" y="548"/>
                  </a:lnTo>
                  <a:lnTo>
                    <a:pt x="584" y="548"/>
                  </a:lnTo>
                  <a:cubicBezTo>
                    <a:pt x="682" y="548"/>
                    <a:pt x="762" y="468"/>
                    <a:pt x="762" y="369"/>
                  </a:cubicBezTo>
                  <a:cubicBezTo>
                    <a:pt x="762" y="282"/>
                    <a:pt x="700" y="210"/>
                    <a:pt x="617"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latin typeface="+mn-ea"/>
              </a:endParaRPr>
            </a:p>
          </p:txBody>
        </p:sp>
      </p:grpSp>
      <p:sp>
        <p:nvSpPr>
          <p:cNvPr id="40" name="TextBox 39"/>
          <p:cNvSpPr txBox="1"/>
          <p:nvPr/>
        </p:nvSpPr>
        <p:spPr>
          <a:xfrm>
            <a:off x="1104265" y="2876550"/>
            <a:ext cx="1398905" cy="1260475"/>
          </a:xfrm>
          <a:prstGeom prst="rect">
            <a:avLst/>
          </a:prstGeom>
          <a:noFill/>
        </p:spPr>
        <p:txBody>
          <a:bodyPr wrap="square" rtlCol="0">
            <a:spAutoFit/>
          </a:bodyPr>
          <a:lstStyle/>
          <a:p>
            <a:pPr algn="just" fontAlgn="base"/>
            <a:r>
              <a:rPr lang="en-US" altLang="zh-CN" sz="1400" b="1" dirty="0">
                <a:solidFill>
                  <a:srgbClr val="FF0000"/>
                </a:solidFill>
                <a:latin typeface="+mn-ea"/>
              </a:rPr>
              <a:t>wiki</a:t>
            </a:r>
            <a:r>
              <a:rPr lang="zh-CN" altLang="en-US" sz="1400" b="1" dirty="0">
                <a:solidFill>
                  <a:srgbClr val="FF0000"/>
                </a:solidFill>
                <a:latin typeface="+mn-ea"/>
              </a:rPr>
              <a:t>基础功能</a:t>
            </a:r>
            <a:endParaRPr lang="zh-CN" altLang="en-US" sz="1400" b="1" dirty="0">
              <a:solidFill>
                <a:srgbClr val="FF0000"/>
              </a:solidFill>
              <a:latin typeface="+mn-ea"/>
            </a:endParaRPr>
          </a:p>
          <a:p>
            <a:pPr algn="just" fontAlgn="base"/>
            <a:endParaRPr lang="zh-CN" altLang="en-US" sz="1400" b="1" dirty="0">
              <a:solidFill>
                <a:srgbClr val="FF0000"/>
              </a:solidFill>
              <a:latin typeface="+mn-ea"/>
            </a:endParaRPr>
          </a:p>
          <a:p>
            <a:pPr algn="just" fontAlgn="base"/>
            <a:r>
              <a:rPr lang="zh-CN" altLang="en-US" sz="1000" dirty="0">
                <a:solidFill>
                  <a:schemeClr val="tx1"/>
                </a:solidFill>
                <a:latin typeface="+mn-ea"/>
              </a:rPr>
              <a:t>  记录的增删改查</a:t>
            </a:r>
            <a:endParaRPr lang="zh-CN" altLang="en-US" sz="1000" dirty="0">
              <a:solidFill>
                <a:schemeClr val="tx1"/>
              </a:solidFill>
              <a:latin typeface="+mn-ea"/>
            </a:endParaRPr>
          </a:p>
          <a:p>
            <a:pPr algn="just" fontAlgn="base"/>
            <a:r>
              <a:rPr lang="en-US" altLang="zh-CN" sz="1000" dirty="0">
                <a:solidFill>
                  <a:schemeClr val="tx1"/>
                </a:solidFill>
                <a:latin typeface="+mn-ea"/>
              </a:rPr>
              <a:t>markdown</a:t>
            </a:r>
            <a:r>
              <a:rPr lang="zh-CN" altLang="en-US" sz="1000" dirty="0">
                <a:solidFill>
                  <a:schemeClr val="tx1"/>
                </a:solidFill>
                <a:latin typeface="+mn-ea"/>
              </a:rPr>
              <a:t>实时预览</a:t>
            </a:r>
            <a:endParaRPr lang="zh-CN" altLang="en-US" sz="1000" dirty="0">
              <a:solidFill>
                <a:schemeClr val="tx1"/>
              </a:solidFill>
              <a:latin typeface="+mn-ea"/>
            </a:endParaRPr>
          </a:p>
          <a:p>
            <a:pPr algn="just" fontAlgn="base"/>
            <a:endParaRPr lang="zh-CN" altLang="en-US" sz="1400" b="1" dirty="0">
              <a:solidFill>
                <a:srgbClr val="FF0000"/>
              </a:solidFill>
              <a:latin typeface="+mn-ea"/>
            </a:endParaRPr>
          </a:p>
          <a:p>
            <a:pPr algn="just" fontAlgn="base"/>
            <a:endParaRPr lang="zh-CN" altLang="en-US" sz="1400" b="1" dirty="0">
              <a:solidFill>
                <a:srgbClr val="FF0000"/>
              </a:solidFill>
              <a:latin typeface="+mn-ea"/>
            </a:endParaRPr>
          </a:p>
        </p:txBody>
      </p:sp>
      <p:sp>
        <p:nvSpPr>
          <p:cNvPr id="71" name="TextBox 70"/>
          <p:cNvSpPr txBox="1"/>
          <p:nvPr/>
        </p:nvSpPr>
        <p:spPr>
          <a:xfrm>
            <a:off x="2580005" y="2876550"/>
            <a:ext cx="1789430" cy="922020"/>
          </a:xfrm>
          <a:prstGeom prst="rect">
            <a:avLst/>
          </a:prstGeom>
          <a:noFill/>
        </p:spPr>
        <p:txBody>
          <a:bodyPr wrap="square" rtlCol="0">
            <a:spAutoFit/>
          </a:bodyPr>
          <a:lstStyle/>
          <a:p>
            <a:pPr algn="just" fontAlgn="base"/>
            <a:r>
              <a:rPr lang="zh-CN" altLang="en-US" sz="1400" b="1" dirty="0">
                <a:solidFill>
                  <a:schemeClr val="accent2"/>
                </a:solidFill>
                <a:latin typeface="+mn-ea"/>
              </a:rPr>
              <a:t>高效的记录比赛信息</a:t>
            </a:r>
            <a:endParaRPr lang="zh-CN" altLang="en-US" sz="1400" b="1" dirty="0">
              <a:solidFill>
                <a:schemeClr val="accent2"/>
              </a:solidFill>
              <a:latin typeface="+mn-ea"/>
            </a:endParaRPr>
          </a:p>
          <a:p>
            <a:pPr algn="just" fontAlgn="base"/>
            <a:endParaRPr lang="zh-CN" altLang="en-US" sz="1000" dirty="0">
              <a:solidFill>
                <a:schemeClr val="tx1">
                  <a:lumMod val="65000"/>
                  <a:lumOff val="35000"/>
                </a:schemeClr>
              </a:solidFill>
              <a:latin typeface="+mn-ea"/>
            </a:endParaRPr>
          </a:p>
          <a:p>
            <a:pPr algn="just" fontAlgn="base"/>
            <a:r>
              <a:rPr lang="zh-CN" altLang="en-US" sz="1000" dirty="0">
                <a:solidFill>
                  <a:schemeClr val="tx1">
                    <a:lumMod val="65000"/>
                    <a:lumOff val="35000"/>
                  </a:schemeClr>
                </a:solidFill>
                <a:latin typeface="+mn-ea"/>
              </a:rPr>
              <a:t>高效的记录比赛信息</a:t>
            </a:r>
            <a:endParaRPr lang="zh-CN" altLang="en-US" sz="1000" dirty="0">
              <a:solidFill>
                <a:schemeClr val="tx1">
                  <a:lumMod val="65000"/>
                  <a:lumOff val="35000"/>
                </a:schemeClr>
              </a:solidFill>
              <a:latin typeface="+mn-ea"/>
            </a:endParaRPr>
          </a:p>
          <a:p>
            <a:pPr algn="just" fontAlgn="base"/>
            <a:endParaRPr lang="zh-CN" altLang="en-US" sz="1000" dirty="0">
              <a:solidFill>
                <a:schemeClr val="tx1">
                  <a:lumMod val="65000"/>
                  <a:lumOff val="35000"/>
                </a:schemeClr>
              </a:solidFill>
              <a:latin typeface="+mn-ea"/>
            </a:endParaRPr>
          </a:p>
          <a:p>
            <a:pPr algn="just" fontAlgn="base"/>
            <a:endParaRPr lang="zh-CN" altLang="en-US" sz="1000" dirty="0">
              <a:solidFill>
                <a:schemeClr val="tx1">
                  <a:lumMod val="65000"/>
                  <a:lumOff val="35000"/>
                </a:schemeClr>
              </a:solidFill>
              <a:latin typeface="+mn-ea"/>
            </a:endParaRPr>
          </a:p>
        </p:txBody>
      </p:sp>
      <p:grpSp>
        <p:nvGrpSpPr>
          <p:cNvPr id="29" name="Group 9"/>
          <p:cNvGrpSpPr/>
          <p:nvPr/>
        </p:nvGrpSpPr>
        <p:grpSpPr>
          <a:xfrm>
            <a:off x="4666979" y="1415931"/>
            <a:ext cx="1298027" cy="1298027"/>
            <a:chOff x="4743179" y="1415931"/>
            <a:chExt cx="1298027" cy="1298027"/>
          </a:xfrm>
        </p:grpSpPr>
        <p:sp>
          <p:nvSpPr>
            <p:cNvPr id="30" name="Freeform 128"/>
            <p:cNvSpPr/>
            <p:nvPr/>
          </p:nvSpPr>
          <p:spPr bwMode="auto">
            <a:xfrm>
              <a:off x="4743179" y="1415931"/>
              <a:ext cx="1298027" cy="1298027"/>
            </a:xfrm>
            <a:custGeom>
              <a:avLst/>
              <a:gdLst/>
              <a:ahLst/>
              <a:cxnLst/>
              <a:rect l="l" t="t" r="r" b="b"/>
              <a:pathLst>
                <a:path w="1298027" h="1298027">
                  <a:moveTo>
                    <a:pt x="173070" y="0"/>
                  </a:moveTo>
                  <a:lnTo>
                    <a:pt x="1124957" y="0"/>
                  </a:lnTo>
                  <a:cubicBezTo>
                    <a:pt x="1219542" y="0"/>
                    <a:pt x="1298027" y="77817"/>
                    <a:pt x="1298027" y="173824"/>
                  </a:cubicBezTo>
                  <a:lnTo>
                    <a:pt x="1298027" y="268821"/>
                  </a:lnTo>
                  <a:lnTo>
                    <a:pt x="784416" y="523787"/>
                  </a:lnTo>
                  <a:lnTo>
                    <a:pt x="1298027" y="270240"/>
                  </a:lnTo>
                  <a:lnTo>
                    <a:pt x="1298027" y="1126227"/>
                  </a:lnTo>
                  <a:cubicBezTo>
                    <a:pt x="1298027" y="1220667"/>
                    <a:pt x="1219565" y="1298027"/>
                    <a:pt x="1125008" y="1298027"/>
                  </a:cubicBezTo>
                  <a:lnTo>
                    <a:pt x="1024416" y="1298027"/>
                  </a:lnTo>
                  <a:lnTo>
                    <a:pt x="783645" y="1060760"/>
                  </a:lnTo>
                  <a:lnTo>
                    <a:pt x="1023359" y="1298027"/>
                  </a:lnTo>
                  <a:lnTo>
                    <a:pt x="172906" y="1298027"/>
                  </a:lnTo>
                  <a:cubicBezTo>
                    <a:pt x="77405" y="1298027"/>
                    <a:pt x="0" y="1220377"/>
                    <a:pt x="0" y="1125582"/>
                  </a:cubicBezTo>
                  <a:lnTo>
                    <a:pt x="0" y="286001"/>
                  </a:lnTo>
                  <a:lnTo>
                    <a:pt x="0" y="283528"/>
                  </a:lnTo>
                  <a:lnTo>
                    <a:pt x="0" y="173824"/>
                  </a:lnTo>
                  <a:cubicBezTo>
                    <a:pt x="0" y="77817"/>
                    <a:pt x="77479" y="0"/>
                    <a:pt x="173070" y="0"/>
                  </a:cubicBezTo>
                  <a:close/>
                </a:path>
              </a:pathLst>
            </a:custGeom>
            <a:solidFill>
              <a:schemeClr val="accent5"/>
            </a:solidFill>
            <a:ln>
              <a:noFill/>
            </a:ln>
          </p:spPr>
          <p:txBody>
            <a:bodyPr vert="horz" wrap="square" lIns="91440" tIns="45720" rIns="91440" bIns="45720" numCol="1" anchor="t" anchorCtr="0" compatLnSpc="1"/>
            <a:p>
              <a:endParaRPr lang="en-US" sz="1600">
                <a:latin typeface="+mn-ea"/>
              </a:endParaRPr>
            </a:p>
          </p:txBody>
        </p:sp>
        <p:sp>
          <p:nvSpPr>
            <p:cNvPr id="31" name="Freeform 189"/>
            <p:cNvSpPr>
              <a:spLocks noEditPoints="1"/>
            </p:cNvSpPr>
            <p:nvPr/>
          </p:nvSpPr>
          <p:spPr bwMode="auto">
            <a:xfrm>
              <a:off x="5000878" y="1679361"/>
              <a:ext cx="772430" cy="776893"/>
            </a:xfrm>
            <a:custGeom>
              <a:avLst/>
              <a:gdLst>
                <a:gd name="T0" fmla="*/ 528 w 762"/>
                <a:gd name="T1" fmla="*/ 571 h 765"/>
                <a:gd name="T2" fmla="*/ 712 w 762"/>
                <a:gd name="T3" fmla="*/ 395 h 765"/>
                <a:gd name="T4" fmla="*/ 49 w 762"/>
                <a:gd name="T5" fmla="*/ 395 h 765"/>
                <a:gd name="T6" fmla="*/ 234 w 762"/>
                <a:gd name="T7" fmla="*/ 571 h 765"/>
                <a:gd name="T8" fmla="*/ 49 w 762"/>
                <a:gd name="T9" fmla="*/ 395 h 765"/>
                <a:gd name="T10" fmla="*/ 225 w 762"/>
                <a:gd name="T11" fmla="*/ 216 h 765"/>
                <a:gd name="T12" fmla="*/ 49 w 762"/>
                <a:gd name="T13" fmla="*/ 370 h 765"/>
                <a:gd name="T14" fmla="*/ 393 w 762"/>
                <a:gd name="T15" fmla="*/ 370 h 765"/>
                <a:gd name="T16" fmla="*/ 514 w 762"/>
                <a:gd name="T17" fmla="*/ 224 h 765"/>
                <a:gd name="T18" fmla="*/ 393 w 762"/>
                <a:gd name="T19" fmla="*/ 370 h 765"/>
                <a:gd name="T20" fmla="*/ 504 w 762"/>
                <a:gd name="T21" fmla="*/ 562 h 765"/>
                <a:gd name="T22" fmla="*/ 393 w 762"/>
                <a:gd name="T23" fmla="*/ 395 h 765"/>
                <a:gd name="T24" fmla="*/ 504 w 762"/>
                <a:gd name="T25" fmla="*/ 562 h 765"/>
                <a:gd name="T26" fmla="*/ 597 w 762"/>
                <a:gd name="T27" fmla="*/ 636 h 765"/>
                <a:gd name="T28" fmla="*/ 518 w 762"/>
                <a:gd name="T29" fmla="*/ 593 h 765"/>
                <a:gd name="T30" fmla="*/ 393 w 762"/>
                <a:gd name="T31" fmla="*/ 568 h 765"/>
                <a:gd name="T32" fmla="*/ 394 w 762"/>
                <a:gd name="T33" fmla="*/ 715 h 765"/>
                <a:gd name="T34" fmla="*/ 393 w 762"/>
                <a:gd name="T35" fmla="*/ 715 h 765"/>
                <a:gd name="T36" fmla="*/ 166 w 762"/>
                <a:gd name="T37" fmla="*/ 636 h 765"/>
                <a:gd name="T38" fmla="*/ 326 w 762"/>
                <a:gd name="T39" fmla="*/ 711 h 765"/>
                <a:gd name="T40" fmla="*/ 368 w 762"/>
                <a:gd name="T41" fmla="*/ 543 h 765"/>
                <a:gd name="T42" fmla="*/ 222 w 762"/>
                <a:gd name="T43" fmla="*/ 395 h 765"/>
                <a:gd name="T44" fmla="*/ 368 w 762"/>
                <a:gd name="T45" fmla="*/ 395 h 765"/>
                <a:gd name="T46" fmla="*/ 368 w 762"/>
                <a:gd name="T47" fmla="*/ 246 h 765"/>
                <a:gd name="T48" fmla="*/ 222 w 762"/>
                <a:gd name="T49" fmla="*/ 370 h 765"/>
                <a:gd name="T50" fmla="*/ 235 w 762"/>
                <a:gd name="T51" fmla="*/ 193 h 765"/>
                <a:gd name="T52" fmla="*/ 326 w 762"/>
                <a:gd name="T53" fmla="*/ 55 h 765"/>
                <a:gd name="T54" fmla="*/ 368 w 762"/>
                <a:gd name="T55" fmla="*/ 50 h 765"/>
                <a:gd name="T56" fmla="*/ 258 w 762"/>
                <a:gd name="T57" fmla="*/ 201 h 765"/>
                <a:gd name="T58" fmla="*/ 368 w 762"/>
                <a:gd name="T59" fmla="*/ 50 h 765"/>
                <a:gd name="T60" fmla="*/ 611 w 762"/>
                <a:gd name="T61" fmla="*/ 143 h 765"/>
                <a:gd name="T62" fmla="*/ 436 w 762"/>
                <a:gd name="T63" fmla="*/ 55 h 765"/>
                <a:gd name="T64" fmla="*/ 504 w 762"/>
                <a:gd name="T65" fmla="*/ 201 h 765"/>
                <a:gd name="T66" fmla="*/ 393 w 762"/>
                <a:gd name="T67" fmla="*/ 50 h 765"/>
                <a:gd name="T68" fmla="*/ 367 w 762"/>
                <a:gd name="T69" fmla="*/ 715 h 765"/>
                <a:gd name="T70" fmla="*/ 368 w 762"/>
                <a:gd name="T71" fmla="*/ 568 h 765"/>
                <a:gd name="T72" fmla="*/ 367 w 762"/>
                <a:gd name="T73" fmla="*/ 715 h 765"/>
                <a:gd name="T74" fmla="*/ 712 w 762"/>
                <a:gd name="T75" fmla="*/ 370 h 765"/>
                <a:gd name="T76" fmla="*/ 536 w 762"/>
                <a:gd name="T77" fmla="*/ 216 h 765"/>
                <a:gd name="T78" fmla="*/ 712 w 762"/>
                <a:gd name="T79" fmla="*/ 370 h 765"/>
                <a:gd name="T80" fmla="*/ 0 w 762"/>
                <a:gd name="T81" fmla="*/ 382 h 765"/>
                <a:gd name="T82" fmla="*/ 762 w 762"/>
                <a:gd name="T83" fmla="*/ 382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62" h="765">
                  <a:moveTo>
                    <a:pt x="615" y="618"/>
                  </a:moveTo>
                  <a:cubicBezTo>
                    <a:pt x="588" y="599"/>
                    <a:pt x="559" y="583"/>
                    <a:pt x="528" y="571"/>
                  </a:cubicBezTo>
                  <a:cubicBezTo>
                    <a:pt x="550" y="518"/>
                    <a:pt x="563" y="458"/>
                    <a:pt x="565" y="395"/>
                  </a:cubicBezTo>
                  <a:lnTo>
                    <a:pt x="712" y="395"/>
                  </a:lnTo>
                  <a:cubicBezTo>
                    <a:pt x="709" y="482"/>
                    <a:pt x="673" y="561"/>
                    <a:pt x="615" y="618"/>
                  </a:cubicBezTo>
                  <a:close/>
                  <a:moveTo>
                    <a:pt x="49" y="395"/>
                  </a:moveTo>
                  <a:lnTo>
                    <a:pt x="197" y="395"/>
                  </a:lnTo>
                  <a:cubicBezTo>
                    <a:pt x="198" y="458"/>
                    <a:pt x="211" y="518"/>
                    <a:pt x="234" y="571"/>
                  </a:cubicBezTo>
                  <a:cubicBezTo>
                    <a:pt x="203" y="583"/>
                    <a:pt x="173" y="599"/>
                    <a:pt x="147" y="618"/>
                  </a:cubicBezTo>
                  <a:cubicBezTo>
                    <a:pt x="89" y="561"/>
                    <a:pt x="53" y="482"/>
                    <a:pt x="49" y="395"/>
                  </a:cubicBezTo>
                  <a:close/>
                  <a:moveTo>
                    <a:pt x="134" y="162"/>
                  </a:moveTo>
                  <a:cubicBezTo>
                    <a:pt x="161" y="183"/>
                    <a:pt x="192" y="201"/>
                    <a:pt x="225" y="216"/>
                  </a:cubicBezTo>
                  <a:cubicBezTo>
                    <a:pt x="208" y="263"/>
                    <a:pt x="198" y="316"/>
                    <a:pt x="197" y="370"/>
                  </a:cubicBezTo>
                  <a:lnTo>
                    <a:pt x="49" y="370"/>
                  </a:lnTo>
                  <a:cubicBezTo>
                    <a:pt x="53" y="290"/>
                    <a:pt x="84" y="218"/>
                    <a:pt x="134" y="162"/>
                  </a:cubicBezTo>
                  <a:close/>
                  <a:moveTo>
                    <a:pt x="393" y="370"/>
                  </a:moveTo>
                  <a:lnTo>
                    <a:pt x="393" y="246"/>
                  </a:lnTo>
                  <a:cubicBezTo>
                    <a:pt x="436" y="245"/>
                    <a:pt x="476" y="237"/>
                    <a:pt x="514" y="224"/>
                  </a:cubicBezTo>
                  <a:cubicBezTo>
                    <a:pt x="529" y="269"/>
                    <a:pt x="539" y="318"/>
                    <a:pt x="541" y="370"/>
                  </a:cubicBezTo>
                  <a:cubicBezTo>
                    <a:pt x="541" y="370"/>
                    <a:pt x="393" y="370"/>
                    <a:pt x="393" y="370"/>
                  </a:cubicBezTo>
                  <a:close/>
                  <a:moveTo>
                    <a:pt x="393" y="370"/>
                  </a:moveTo>
                  <a:close/>
                  <a:moveTo>
                    <a:pt x="504" y="562"/>
                  </a:moveTo>
                  <a:cubicBezTo>
                    <a:pt x="469" y="551"/>
                    <a:pt x="432" y="545"/>
                    <a:pt x="393" y="543"/>
                  </a:cubicBezTo>
                  <a:lnTo>
                    <a:pt x="393" y="395"/>
                  </a:lnTo>
                  <a:lnTo>
                    <a:pt x="541" y="395"/>
                  </a:lnTo>
                  <a:cubicBezTo>
                    <a:pt x="539" y="455"/>
                    <a:pt x="526" y="512"/>
                    <a:pt x="504" y="562"/>
                  </a:cubicBezTo>
                  <a:close/>
                  <a:moveTo>
                    <a:pt x="518" y="593"/>
                  </a:moveTo>
                  <a:cubicBezTo>
                    <a:pt x="546" y="605"/>
                    <a:pt x="573" y="618"/>
                    <a:pt x="597" y="636"/>
                  </a:cubicBezTo>
                  <a:cubicBezTo>
                    <a:pt x="552" y="674"/>
                    <a:pt x="496" y="700"/>
                    <a:pt x="436" y="711"/>
                  </a:cubicBezTo>
                  <a:cubicBezTo>
                    <a:pt x="468" y="678"/>
                    <a:pt x="497" y="638"/>
                    <a:pt x="518" y="593"/>
                  </a:cubicBezTo>
                  <a:close/>
                  <a:moveTo>
                    <a:pt x="393" y="715"/>
                  </a:moveTo>
                  <a:lnTo>
                    <a:pt x="393" y="568"/>
                  </a:lnTo>
                  <a:cubicBezTo>
                    <a:pt x="429" y="569"/>
                    <a:pt x="462" y="575"/>
                    <a:pt x="495" y="585"/>
                  </a:cubicBezTo>
                  <a:cubicBezTo>
                    <a:pt x="470" y="637"/>
                    <a:pt x="436" y="681"/>
                    <a:pt x="394" y="715"/>
                  </a:cubicBezTo>
                  <a:cubicBezTo>
                    <a:pt x="394" y="715"/>
                    <a:pt x="393" y="715"/>
                    <a:pt x="393" y="715"/>
                  </a:cubicBezTo>
                  <a:close/>
                  <a:moveTo>
                    <a:pt x="393" y="715"/>
                  </a:moveTo>
                  <a:close/>
                  <a:moveTo>
                    <a:pt x="326" y="711"/>
                  </a:moveTo>
                  <a:cubicBezTo>
                    <a:pt x="266" y="700"/>
                    <a:pt x="211" y="674"/>
                    <a:pt x="166" y="636"/>
                  </a:cubicBezTo>
                  <a:cubicBezTo>
                    <a:pt x="190" y="618"/>
                    <a:pt x="216" y="605"/>
                    <a:pt x="244" y="593"/>
                  </a:cubicBezTo>
                  <a:cubicBezTo>
                    <a:pt x="266" y="638"/>
                    <a:pt x="293" y="678"/>
                    <a:pt x="326" y="711"/>
                  </a:cubicBezTo>
                  <a:close/>
                  <a:moveTo>
                    <a:pt x="368" y="395"/>
                  </a:moveTo>
                  <a:lnTo>
                    <a:pt x="368" y="543"/>
                  </a:lnTo>
                  <a:cubicBezTo>
                    <a:pt x="329" y="545"/>
                    <a:pt x="292" y="551"/>
                    <a:pt x="257" y="562"/>
                  </a:cubicBezTo>
                  <a:cubicBezTo>
                    <a:pt x="236" y="512"/>
                    <a:pt x="223" y="455"/>
                    <a:pt x="222" y="395"/>
                  </a:cubicBezTo>
                  <a:cubicBezTo>
                    <a:pt x="222" y="395"/>
                    <a:pt x="368" y="395"/>
                    <a:pt x="368" y="395"/>
                  </a:cubicBezTo>
                  <a:close/>
                  <a:moveTo>
                    <a:pt x="368" y="395"/>
                  </a:moveTo>
                  <a:close/>
                  <a:moveTo>
                    <a:pt x="248" y="224"/>
                  </a:moveTo>
                  <a:cubicBezTo>
                    <a:pt x="286" y="237"/>
                    <a:pt x="327" y="245"/>
                    <a:pt x="368" y="246"/>
                  </a:cubicBezTo>
                  <a:lnTo>
                    <a:pt x="368" y="370"/>
                  </a:lnTo>
                  <a:lnTo>
                    <a:pt x="222" y="370"/>
                  </a:lnTo>
                  <a:cubicBezTo>
                    <a:pt x="223" y="318"/>
                    <a:pt x="232" y="269"/>
                    <a:pt x="248" y="224"/>
                  </a:cubicBezTo>
                  <a:close/>
                  <a:moveTo>
                    <a:pt x="235" y="193"/>
                  </a:moveTo>
                  <a:cubicBezTo>
                    <a:pt x="204" y="181"/>
                    <a:pt x="176" y="163"/>
                    <a:pt x="150" y="143"/>
                  </a:cubicBezTo>
                  <a:cubicBezTo>
                    <a:pt x="198" y="98"/>
                    <a:pt x="259" y="66"/>
                    <a:pt x="326" y="55"/>
                  </a:cubicBezTo>
                  <a:cubicBezTo>
                    <a:pt x="288" y="93"/>
                    <a:pt x="257" y="139"/>
                    <a:pt x="235" y="193"/>
                  </a:cubicBezTo>
                  <a:close/>
                  <a:moveTo>
                    <a:pt x="368" y="50"/>
                  </a:moveTo>
                  <a:lnTo>
                    <a:pt x="368" y="222"/>
                  </a:lnTo>
                  <a:cubicBezTo>
                    <a:pt x="329" y="220"/>
                    <a:pt x="292" y="213"/>
                    <a:pt x="258" y="201"/>
                  </a:cubicBezTo>
                  <a:cubicBezTo>
                    <a:pt x="283" y="141"/>
                    <a:pt x="321" y="89"/>
                    <a:pt x="367" y="50"/>
                  </a:cubicBezTo>
                  <a:cubicBezTo>
                    <a:pt x="367" y="50"/>
                    <a:pt x="368" y="50"/>
                    <a:pt x="368" y="50"/>
                  </a:cubicBezTo>
                  <a:close/>
                  <a:moveTo>
                    <a:pt x="436" y="55"/>
                  </a:moveTo>
                  <a:cubicBezTo>
                    <a:pt x="504" y="66"/>
                    <a:pt x="564" y="98"/>
                    <a:pt x="611" y="143"/>
                  </a:cubicBezTo>
                  <a:cubicBezTo>
                    <a:pt x="585" y="163"/>
                    <a:pt x="558" y="181"/>
                    <a:pt x="528" y="193"/>
                  </a:cubicBezTo>
                  <a:cubicBezTo>
                    <a:pt x="505" y="139"/>
                    <a:pt x="473" y="93"/>
                    <a:pt x="436" y="55"/>
                  </a:cubicBezTo>
                  <a:close/>
                  <a:moveTo>
                    <a:pt x="394" y="50"/>
                  </a:moveTo>
                  <a:cubicBezTo>
                    <a:pt x="441" y="89"/>
                    <a:pt x="479" y="141"/>
                    <a:pt x="504" y="201"/>
                  </a:cubicBezTo>
                  <a:cubicBezTo>
                    <a:pt x="469" y="213"/>
                    <a:pt x="432" y="220"/>
                    <a:pt x="393" y="222"/>
                  </a:cubicBezTo>
                  <a:lnTo>
                    <a:pt x="393" y="50"/>
                  </a:lnTo>
                  <a:cubicBezTo>
                    <a:pt x="393" y="50"/>
                    <a:pt x="394" y="50"/>
                    <a:pt x="394" y="50"/>
                  </a:cubicBezTo>
                  <a:close/>
                  <a:moveTo>
                    <a:pt x="367" y="715"/>
                  </a:moveTo>
                  <a:cubicBezTo>
                    <a:pt x="327" y="681"/>
                    <a:pt x="292" y="637"/>
                    <a:pt x="267" y="585"/>
                  </a:cubicBezTo>
                  <a:cubicBezTo>
                    <a:pt x="299" y="575"/>
                    <a:pt x="334" y="569"/>
                    <a:pt x="368" y="568"/>
                  </a:cubicBezTo>
                  <a:lnTo>
                    <a:pt x="368" y="715"/>
                  </a:lnTo>
                  <a:cubicBezTo>
                    <a:pt x="368" y="715"/>
                    <a:pt x="367" y="715"/>
                    <a:pt x="367" y="715"/>
                  </a:cubicBezTo>
                  <a:close/>
                  <a:moveTo>
                    <a:pt x="367" y="715"/>
                  </a:moveTo>
                  <a:close/>
                  <a:moveTo>
                    <a:pt x="712" y="370"/>
                  </a:moveTo>
                  <a:lnTo>
                    <a:pt x="565" y="370"/>
                  </a:lnTo>
                  <a:cubicBezTo>
                    <a:pt x="563" y="316"/>
                    <a:pt x="554" y="263"/>
                    <a:pt x="536" y="216"/>
                  </a:cubicBezTo>
                  <a:cubicBezTo>
                    <a:pt x="570" y="201"/>
                    <a:pt x="600" y="183"/>
                    <a:pt x="629" y="162"/>
                  </a:cubicBezTo>
                  <a:cubicBezTo>
                    <a:pt x="679" y="218"/>
                    <a:pt x="710" y="290"/>
                    <a:pt x="712" y="370"/>
                  </a:cubicBezTo>
                  <a:close/>
                  <a:moveTo>
                    <a:pt x="381" y="0"/>
                  </a:moveTo>
                  <a:cubicBezTo>
                    <a:pt x="171" y="0"/>
                    <a:pt x="0" y="171"/>
                    <a:pt x="0" y="382"/>
                  </a:cubicBezTo>
                  <a:cubicBezTo>
                    <a:pt x="0" y="593"/>
                    <a:pt x="171" y="765"/>
                    <a:pt x="381" y="765"/>
                  </a:cubicBezTo>
                  <a:cubicBezTo>
                    <a:pt x="592" y="765"/>
                    <a:pt x="762" y="593"/>
                    <a:pt x="762" y="382"/>
                  </a:cubicBezTo>
                  <a:cubicBezTo>
                    <a:pt x="762" y="171"/>
                    <a:pt x="592" y="0"/>
                    <a:pt x="38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sz="1600">
                <a:latin typeface="+mn-ea"/>
              </a:endParaRPr>
            </a:p>
          </p:txBody>
        </p:sp>
      </p:grpSp>
      <p:sp>
        <p:nvSpPr>
          <p:cNvPr id="32" name="TextBox 71"/>
          <p:cNvSpPr txBox="1"/>
          <p:nvPr/>
        </p:nvSpPr>
        <p:spPr>
          <a:xfrm>
            <a:off x="4378325" y="2876550"/>
            <a:ext cx="2039620" cy="1076325"/>
          </a:xfrm>
          <a:prstGeom prst="rect">
            <a:avLst/>
          </a:prstGeom>
          <a:noFill/>
        </p:spPr>
        <p:txBody>
          <a:bodyPr wrap="square" rtlCol="0">
            <a:spAutoFit/>
          </a:bodyPr>
          <a:p>
            <a:pPr algn="just" fontAlgn="base"/>
            <a:r>
              <a:rPr lang="zh-CN" altLang="en-US" sz="1400" b="1" dirty="0">
                <a:solidFill>
                  <a:schemeClr val="accent5"/>
                </a:solidFill>
                <a:latin typeface="+mn-ea"/>
              </a:rPr>
              <a:t>比赛补题情况一览无余</a:t>
            </a:r>
            <a:endParaRPr lang="zh-CN" altLang="en-US" sz="1400" b="1" dirty="0">
              <a:solidFill>
                <a:schemeClr val="accent5"/>
              </a:solidFill>
              <a:latin typeface="+mn-ea"/>
            </a:endParaRPr>
          </a:p>
          <a:p>
            <a:pPr algn="just" fontAlgn="base"/>
            <a:endParaRPr lang="en-US" altLang="zh-CN" sz="1000" dirty="0">
              <a:solidFill>
                <a:schemeClr val="tx1">
                  <a:lumMod val="65000"/>
                  <a:lumOff val="35000"/>
                </a:schemeClr>
              </a:solidFill>
              <a:latin typeface="+mn-ea"/>
            </a:endParaRPr>
          </a:p>
          <a:p>
            <a:pPr algn="just" fontAlgn="base"/>
            <a:r>
              <a:rPr lang="zh-CN" altLang="en-US" sz="1000" dirty="0">
                <a:solidFill>
                  <a:schemeClr val="tx1">
                    <a:lumMod val="65000"/>
                    <a:lumOff val="35000"/>
                  </a:schemeClr>
                </a:solidFill>
                <a:latin typeface="+mn-ea"/>
              </a:rPr>
              <a:t>用了四种颜色分别标记本次比赛做题的情况</a:t>
            </a:r>
            <a:r>
              <a:rPr lang="en-US" altLang="zh-CN" sz="1000" dirty="0">
                <a:solidFill>
                  <a:schemeClr val="tx1">
                    <a:lumMod val="65000"/>
                    <a:lumOff val="35000"/>
                  </a:schemeClr>
                </a:solidFill>
                <a:latin typeface="+mn-ea"/>
              </a:rPr>
              <a:t>,</a:t>
            </a:r>
            <a:endParaRPr lang="en-US" altLang="zh-CN" sz="1000" dirty="0">
              <a:solidFill>
                <a:schemeClr val="tx1">
                  <a:lumMod val="65000"/>
                  <a:lumOff val="35000"/>
                </a:schemeClr>
              </a:solidFill>
              <a:latin typeface="+mn-ea"/>
            </a:endParaRPr>
          </a:p>
          <a:p>
            <a:pPr algn="just" fontAlgn="base"/>
            <a:r>
              <a:rPr lang="zh-CN" altLang="en-US" sz="1000" dirty="0">
                <a:solidFill>
                  <a:schemeClr val="tx1">
                    <a:lumMod val="65000"/>
                    <a:lumOff val="35000"/>
                  </a:schemeClr>
                </a:solidFill>
                <a:latin typeface="+mn-ea"/>
              </a:rPr>
              <a:t>当场通过、赛后通过、尝试未通过、未尝试</a:t>
            </a:r>
            <a:endParaRPr lang="zh-CN" altLang="en-US" sz="1000" dirty="0">
              <a:solidFill>
                <a:schemeClr val="tx1">
                  <a:lumMod val="65000"/>
                  <a:lumOff val="35000"/>
                </a:schemeClr>
              </a:solidFill>
              <a:latin typeface="+mn-ea"/>
            </a:endParaRPr>
          </a:p>
        </p:txBody>
      </p:sp>
      <p:grpSp>
        <p:nvGrpSpPr>
          <p:cNvPr id="38" name="Group 10"/>
          <p:cNvGrpSpPr/>
          <p:nvPr/>
        </p:nvGrpSpPr>
        <p:grpSpPr>
          <a:xfrm>
            <a:off x="6779189" y="1415930"/>
            <a:ext cx="1298027" cy="1298027"/>
            <a:chOff x="6550589" y="1415930"/>
            <a:chExt cx="1298027" cy="1298027"/>
          </a:xfrm>
        </p:grpSpPr>
        <p:sp>
          <p:nvSpPr>
            <p:cNvPr id="39" name="Freeform 128"/>
            <p:cNvSpPr/>
            <p:nvPr/>
          </p:nvSpPr>
          <p:spPr bwMode="auto">
            <a:xfrm>
              <a:off x="6550589" y="1415930"/>
              <a:ext cx="1298027" cy="1298027"/>
            </a:xfrm>
            <a:custGeom>
              <a:avLst/>
              <a:gdLst/>
              <a:ahLst/>
              <a:cxnLst/>
              <a:rect l="l" t="t" r="r" b="b"/>
              <a:pathLst>
                <a:path w="1298027" h="1298027">
                  <a:moveTo>
                    <a:pt x="173070" y="0"/>
                  </a:moveTo>
                  <a:lnTo>
                    <a:pt x="1124957" y="0"/>
                  </a:lnTo>
                  <a:cubicBezTo>
                    <a:pt x="1219542" y="0"/>
                    <a:pt x="1298027" y="77817"/>
                    <a:pt x="1298027" y="173824"/>
                  </a:cubicBezTo>
                  <a:lnTo>
                    <a:pt x="1298027" y="268821"/>
                  </a:lnTo>
                  <a:lnTo>
                    <a:pt x="784416" y="523787"/>
                  </a:lnTo>
                  <a:lnTo>
                    <a:pt x="1298027" y="270240"/>
                  </a:lnTo>
                  <a:lnTo>
                    <a:pt x="1298027" y="1126227"/>
                  </a:lnTo>
                  <a:cubicBezTo>
                    <a:pt x="1298027" y="1220667"/>
                    <a:pt x="1219565" y="1298027"/>
                    <a:pt x="1125008" y="1298027"/>
                  </a:cubicBezTo>
                  <a:lnTo>
                    <a:pt x="1024416" y="1298027"/>
                  </a:lnTo>
                  <a:lnTo>
                    <a:pt x="783645" y="1060760"/>
                  </a:lnTo>
                  <a:lnTo>
                    <a:pt x="1023359" y="1298027"/>
                  </a:lnTo>
                  <a:lnTo>
                    <a:pt x="172906" y="1298027"/>
                  </a:lnTo>
                  <a:cubicBezTo>
                    <a:pt x="77405" y="1298027"/>
                    <a:pt x="0" y="1220377"/>
                    <a:pt x="0" y="1125582"/>
                  </a:cubicBezTo>
                  <a:lnTo>
                    <a:pt x="0" y="286001"/>
                  </a:lnTo>
                  <a:lnTo>
                    <a:pt x="0" y="283528"/>
                  </a:lnTo>
                  <a:lnTo>
                    <a:pt x="0" y="173824"/>
                  </a:lnTo>
                  <a:cubicBezTo>
                    <a:pt x="0" y="77817"/>
                    <a:pt x="77479" y="0"/>
                    <a:pt x="173070" y="0"/>
                  </a:cubicBezTo>
                  <a:close/>
                </a:path>
              </a:pathLst>
            </a:custGeom>
            <a:solidFill>
              <a:schemeClr val="accent6"/>
            </a:solidFill>
            <a:ln>
              <a:noFill/>
            </a:ln>
          </p:spPr>
          <p:txBody>
            <a:bodyPr vert="horz" wrap="square" lIns="91440" tIns="45720" rIns="91440" bIns="45720" numCol="1" anchor="t" anchorCtr="0" compatLnSpc="1"/>
            <a:lstStyle/>
            <a:p>
              <a:endParaRPr lang="en-US" sz="1600">
                <a:latin typeface="+mn-ea"/>
              </a:endParaRPr>
            </a:p>
          </p:txBody>
        </p:sp>
        <p:sp>
          <p:nvSpPr>
            <p:cNvPr id="44" name="Freeform 184"/>
            <p:cNvSpPr>
              <a:spLocks noEditPoints="1"/>
            </p:cNvSpPr>
            <p:nvPr/>
          </p:nvSpPr>
          <p:spPr bwMode="auto">
            <a:xfrm>
              <a:off x="6808296" y="1746335"/>
              <a:ext cx="772430" cy="647412"/>
            </a:xfrm>
            <a:custGeom>
              <a:avLst/>
              <a:gdLst>
                <a:gd name="T0" fmla="*/ 489 w 762"/>
                <a:gd name="T1" fmla="*/ 449 h 641"/>
                <a:gd name="T2" fmla="*/ 288 w 762"/>
                <a:gd name="T3" fmla="*/ 465 h 641"/>
                <a:gd name="T4" fmla="*/ 273 w 762"/>
                <a:gd name="T5" fmla="*/ 264 h 641"/>
                <a:gd name="T6" fmla="*/ 474 w 762"/>
                <a:gd name="T7" fmla="*/ 248 h 641"/>
                <a:gd name="T8" fmla="*/ 489 w 762"/>
                <a:gd name="T9" fmla="*/ 449 h 641"/>
                <a:gd name="T10" fmla="*/ 715 w 762"/>
                <a:gd name="T11" fmla="*/ 570 h 641"/>
                <a:gd name="T12" fmla="*/ 690 w 762"/>
                <a:gd name="T13" fmla="*/ 594 h 641"/>
                <a:gd name="T14" fmla="*/ 71 w 762"/>
                <a:gd name="T15" fmla="*/ 594 h 641"/>
                <a:gd name="T16" fmla="*/ 47 w 762"/>
                <a:gd name="T17" fmla="*/ 570 h 641"/>
                <a:gd name="T18" fmla="*/ 47 w 762"/>
                <a:gd name="T19" fmla="*/ 214 h 641"/>
                <a:gd name="T20" fmla="*/ 67 w 762"/>
                <a:gd name="T21" fmla="*/ 191 h 641"/>
                <a:gd name="T22" fmla="*/ 197 w 762"/>
                <a:gd name="T23" fmla="*/ 169 h 641"/>
                <a:gd name="T24" fmla="*/ 240 w 762"/>
                <a:gd name="T25" fmla="*/ 63 h 641"/>
                <a:gd name="T26" fmla="*/ 262 w 762"/>
                <a:gd name="T27" fmla="*/ 48 h 641"/>
                <a:gd name="T28" fmla="*/ 500 w 762"/>
                <a:gd name="T29" fmla="*/ 48 h 641"/>
                <a:gd name="T30" fmla="*/ 522 w 762"/>
                <a:gd name="T31" fmla="*/ 63 h 641"/>
                <a:gd name="T32" fmla="*/ 565 w 762"/>
                <a:gd name="T33" fmla="*/ 169 h 641"/>
                <a:gd name="T34" fmla="*/ 695 w 762"/>
                <a:gd name="T35" fmla="*/ 191 h 641"/>
                <a:gd name="T36" fmla="*/ 715 w 762"/>
                <a:gd name="T37" fmla="*/ 214 h 641"/>
                <a:gd name="T38" fmla="*/ 715 w 762"/>
                <a:gd name="T39" fmla="*/ 570 h 641"/>
                <a:gd name="T40" fmla="*/ 703 w 762"/>
                <a:gd name="T41" fmla="*/ 144 h 641"/>
                <a:gd name="T42" fmla="*/ 599 w 762"/>
                <a:gd name="T43" fmla="*/ 127 h 641"/>
                <a:gd name="T44" fmla="*/ 566 w 762"/>
                <a:gd name="T45" fmla="*/ 45 h 641"/>
                <a:gd name="T46" fmla="*/ 500 w 762"/>
                <a:gd name="T47" fmla="*/ 0 h 641"/>
                <a:gd name="T48" fmla="*/ 262 w 762"/>
                <a:gd name="T49" fmla="*/ 0 h 641"/>
                <a:gd name="T50" fmla="*/ 196 w 762"/>
                <a:gd name="T51" fmla="*/ 45 h 641"/>
                <a:gd name="T52" fmla="*/ 163 w 762"/>
                <a:gd name="T53" fmla="*/ 127 h 641"/>
                <a:gd name="T54" fmla="*/ 60 w 762"/>
                <a:gd name="T55" fmla="*/ 144 h 641"/>
                <a:gd name="T56" fmla="*/ 0 w 762"/>
                <a:gd name="T57" fmla="*/ 214 h 641"/>
                <a:gd name="T58" fmla="*/ 0 w 762"/>
                <a:gd name="T59" fmla="*/ 570 h 641"/>
                <a:gd name="T60" fmla="*/ 71 w 762"/>
                <a:gd name="T61" fmla="*/ 641 h 641"/>
                <a:gd name="T62" fmla="*/ 690 w 762"/>
                <a:gd name="T63" fmla="*/ 641 h 641"/>
                <a:gd name="T64" fmla="*/ 762 w 762"/>
                <a:gd name="T65" fmla="*/ 570 h 641"/>
                <a:gd name="T66" fmla="*/ 762 w 762"/>
                <a:gd name="T67" fmla="*/ 214 h 641"/>
                <a:gd name="T68" fmla="*/ 703 w 762"/>
                <a:gd name="T69" fmla="*/ 144 h 641"/>
                <a:gd name="T70" fmla="*/ 381 w 762"/>
                <a:gd name="T71" fmla="*/ 262 h 641"/>
                <a:gd name="T72" fmla="*/ 286 w 762"/>
                <a:gd name="T73" fmla="*/ 356 h 641"/>
                <a:gd name="T74" fmla="*/ 286 w 762"/>
                <a:gd name="T75" fmla="*/ 356 h 641"/>
                <a:gd name="T76" fmla="*/ 298 w 762"/>
                <a:gd name="T77" fmla="*/ 368 h 641"/>
                <a:gd name="T78" fmla="*/ 310 w 762"/>
                <a:gd name="T79" fmla="*/ 356 h 641"/>
                <a:gd name="T80" fmla="*/ 310 w 762"/>
                <a:gd name="T81" fmla="*/ 356 h 641"/>
                <a:gd name="T82" fmla="*/ 381 w 762"/>
                <a:gd name="T83" fmla="*/ 286 h 641"/>
                <a:gd name="T84" fmla="*/ 393 w 762"/>
                <a:gd name="T85" fmla="*/ 273 h 641"/>
                <a:gd name="T86" fmla="*/ 381 w 762"/>
                <a:gd name="T87" fmla="*/ 262 h 641"/>
                <a:gd name="T88" fmla="*/ 381 w 762"/>
                <a:gd name="T89" fmla="*/ 167 h 641"/>
                <a:gd name="T90" fmla="*/ 191 w 762"/>
                <a:gd name="T91" fmla="*/ 357 h 641"/>
                <a:gd name="T92" fmla="*/ 381 w 762"/>
                <a:gd name="T93" fmla="*/ 546 h 641"/>
                <a:gd name="T94" fmla="*/ 571 w 762"/>
                <a:gd name="T95" fmla="*/ 357 h 641"/>
                <a:gd name="T96" fmla="*/ 381 w 762"/>
                <a:gd name="T97" fmla="*/ 167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62" h="641">
                  <a:moveTo>
                    <a:pt x="489" y="449"/>
                  </a:moveTo>
                  <a:cubicBezTo>
                    <a:pt x="438" y="509"/>
                    <a:pt x="348" y="516"/>
                    <a:pt x="288" y="465"/>
                  </a:cubicBezTo>
                  <a:cubicBezTo>
                    <a:pt x="229" y="414"/>
                    <a:pt x="222" y="324"/>
                    <a:pt x="273" y="264"/>
                  </a:cubicBezTo>
                  <a:cubicBezTo>
                    <a:pt x="324" y="204"/>
                    <a:pt x="414" y="197"/>
                    <a:pt x="474" y="248"/>
                  </a:cubicBezTo>
                  <a:cubicBezTo>
                    <a:pt x="534" y="300"/>
                    <a:pt x="540" y="390"/>
                    <a:pt x="489" y="449"/>
                  </a:cubicBezTo>
                  <a:close/>
                  <a:moveTo>
                    <a:pt x="715" y="570"/>
                  </a:moveTo>
                  <a:cubicBezTo>
                    <a:pt x="715" y="583"/>
                    <a:pt x="704" y="594"/>
                    <a:pt x="690" y="594"/>
                  </a:cubicBezTo>
                  <a:lnTo>
                    <a:pt x="71" y="594"/>
                  </a:lnTo>
                  <a:cubicBezTo>
                    <a:pt x="58" y="594"/>
                    <a:pt x="47" y="583"/>
                    <a:pt x="47" y="570"/>
                  </a:cubicBezTo>
                  <a:lnTo>
                    <a:pt x="47" y="214"/>
                  </a:lnTo>
                  <a:cubicBezTo>
                    <a:pt x="47" y="202"/>
                    <a:pt x="56" y="192"/>
                    <a:pt x="67" y="191"/>
                  </a:cubicBezTo>
                  <a:lnTo>
                    <a:pt x="197" y="169"/>
                  </a:lnTo>
                  <a:lnTo>
                    <a:pt x="240" y="63"/>
                  </a:lnTo>
                  <a:cubicBezTo>
                    <a:pt x="243" y="54"/>
                    <a:pt x="252" y="48"/>
                    <a:pt x="262" y="48"/>
                  </a:cubicBezTo>
                  <a:lnTo>
                    <a:pt x="500" y="48"/>
                  </a:lnTo>
                  <a:cubicBezTo>
                    <a:pt x="510" y="48"/>
                    <a:pt x="519" y="54"/>
                    <a:pt x="522" y="63"/>
                  </a:cubicBezTo>
                  <a:lnTo>
                    <a:pt x="565" y="169"/>
                  </a:lnTo>
                  <a:lnTo>
                    <a:pt x="695" y="191"/>
                  </a:lnTo>
                  <a:cubicBezTo>
                    <a:pt x="706" y="192"/>
                    <a:pt x="715" y="202"/>
                    <a:pt x="715" y="214"/>
                  </a:cubicBezTo>
                  <a:cubicBezTo>
                    <a:pt x="715" y="214"/>
                    <a:pt x="715" y="570"/>
                    <a:pt x="715" y="570"/>
                  </a:cubicBezTo>
                  <a:close/>
                  <a:moveTo>
                    <a:pt x="703" y="144"/>
                  </a:moveTo>
                  <a:lnTo>
                    <a:pt x="599" y="127"/>
                  </a:lnTo>
                  <a:lnTo>
                    <a:pt x="566" y="45"/>
                  </a:lnTo>
                  <a:cubicBezTo>
                    <a:pt x="556" y="18"/>
                    <a:pt x="529" y="0"/>
                    <a:pt x="500" y="0"/>
                  </a:cubicBezTo>
                  <a:lnTo>
                    <a:pt x="262" y="0"/>
                  </a:lnTo>
                  <a:cubicBezTo>
                    <a:pt x="233" y="0"/>
                    <a:pt x="206" y="18"/>
                    <a:pt x="196" y="45"/>
                  </a:cubicBezTo>
                  <a:lnTo>
                    <a:pt x="163" y="127"/>
                  </a:lnTo>
                  <a:lnTo>
                    <a:pt x="60" y="144"/>
                  </a:lnTo>
                  <a:cubicBezTo>
                    <a:pt x="25" y="149"/>
                    <a:pt x="0" y="179"/>
                    <a:pt x="0" y="214"/>
                  </a:cubicBezTo>
                  <a:lnTo>
                    <a:pt x="0" y="570"/>
                  </a:lnTo>
                  <a:cubicBezTo>
                    <a:pt x="0" y="609"/>
                    <a:pt x="32" y="641"/>
                    <a:pt x="71" y="641"/>
                  </a:cubicBezTo>
                  <a:lnTo>
                    <a:pt x="690" y="641"/>
                  </a:lnTo>
                  <a:cubicBezTo>
                    <a:pt x="730" y="641"/>
                    <a:pt x="762" y="609"/>
                    <a:pt x="762" y="570"/>
                  </a:cubicBezTo>
                  <a:lnTo>
                    <a:pt x="762" y="214"/>
                  </a:lnTo>
                  <a:cubicBezTo>
                    <a:pt x="762" y="179"/>
                    <a:pt x="737" y="149"/>
                    <a:pt x="703" y="144"/>
                  </a:cubicBezTo>
                  <a:close/>
                  <a:moveTo>
                    <a:pt x="381" y="262"/>
                  </a:moveTo>
                  <a:cubicBezTo>
                    <a:pt x="328" y="262"/>
                    <a:pt x="286" y="304"/>
                    <a:pt x="286" y="356"/>
                  </a:cubicBezTo>
                  <a:lnTo>
                    <a:pt x="286" y="356"/>
                  </a:lnTo>
                  <a:cubicBezTo>
                    <a:pt x="286" y="363"/>
                    <a:pt x="291" y="368"/>
                    <a:pt x="298" y="368"/>
                  </a:cubicBezTo>
                  <a:cubicBezTo>
                    <a:pt x="305" y="368"/>
                    <a:pt x="310" y="363"/>
                    <a:pt x="310" y="356"/>
                  </a:cubicBezTo>
                  <a:lnTo>
                    <a:pt x="310" y="356"/>
                  </a:lnTo>
                  <a:cubicBezTo>
                    <a:pt x="310" y="317"/>
                    <a:pt x="342" y="286"/>
                    <a:pt x="381" y="286"/>
                  </a:cubicBezTo>
                  <a:cubicBezTo>
                    <a:pt x="387" y="286"/>
                    <a:pt x="393" y="280"/>
                    <a:pt x="393" y="273"/>
                  </a:cubicBezTo>
                  <a:cubicBezTo>
                    <a:pt x="393" y="267"/>
                    <a:pt x="387" y="262"/>
                    <a:pt x="381" y="262"/>
                  </a:cubicBezTo>
                  <a:close/>
                  <a:moveTo>
                    <a:pt x="381" y="167"/>
                  </a:moveTo>
                  <a:cubicBezTo>
                    <a:pt x="276" y="167"/>
                    <a:pt x="191" y="252"/>
                    <a:pt x="191" y="357"/>
                  </a:cubicBezTo>
                  <a:cubicBezTo>
                    <a:pt x="191" y="462"/>
                    <a:pt x="276" y="546"/>
                    <a:pt x="381" y="546"/>
                  </a:cubicBezTo>
                  <a:cubicBezTo>
                    <a:pt x="486" y="546"/>
                    <a:pt x="571" y="462"/>
                    <a:pt x="571" y="357"/>
                  </a:cubicBezTo>
                  <a:cubicBezTo>
                    <a:pt x="571" y="252"/>
                    <a:pt x="486" y="167"/>
                    <a:pt x="381" y="1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latin typeface="+mn-ea"/>
              </a:endParaRPr>
            </a:p>
          </p:txBody>
        </p:sp>
      </p:grpSp>
      <p:sp>
        <p:nvSpPr>
          <p:cNvPr id="45" name="TextBox 72"/>
          <p:cNvSpPr txBox="1"/>
          <p:nvPr/>
        </p:nvSpPr>
        <p:spPr>
          <a:xfrm>
            <a:off x="6600190" y="2876550"/>
            <a:ext cx="1851660" cy="737235"/>
          </a:xfrm>
          <a:prstGeom prst="rect">
            <a:avLst/>
          </a:prstGeom>
          <a:noFill/>
        </p:spPr>
        <p:txBody>
          <a:bodyPr wrap="square" rtlCol="0">
            <a:spAutoFit/>
          </a:bodyPr>
          <a:lstStyle/>
          <a:p>
            <a:pPr algn="just" fontAlgn="base"/>
            <a:r>
              <a:rPr lang="en-US" altLang="zh-CN" sz="1400" b="1" dirty="0">
                <a:solidFill>
                  <a:schemeClr val="accent6"/>
                </a:solidFill>
                <a:latin typeface="+mn-ea"/>
                <a:sym typeface="+mn-ea"/>
              </a:rPr>
              <a:t>markdown</a:t>
            </a:r>
            <a:r>
              <a:rPr lang="zh-CN" altLang="en-US" sz="1400" b="1" dirty="0">
                <a:solidFill>
                  <a:schemeClr val="accent6"/>
                </a:solidFill>
                <a:latin typeface="+mn-ea"/>
                <a:sym typeface="+mn-ea"/>
              </a:rPr>
              <a:t>编辑器</a:t>
            </a:r>
            <a:endParaRPr lang="zh-CN" altLang="en-US" sz="1400" b="1" dirty="0">
              <a:solidFill>
                <a:schemeClr val="accent6"/>
              </a:solidFill>
              <a:latin typeface="+mn-ea"/>
              <a:sym typeface="+mn-ea"/>
            </a:endParaRPr>
          </a:p>
          <a:p>
            <a:pPr algn="just" fontAlgn="base"/>
            <a:r>
              <a:rPr lang="zh-CN" altLang="en-US" sz="1400" b="1" dirty="0">
                <a:solidFill>
                  <a:schemeClr val="accent6"/>
                </a:solidFill>
                <a:latin typeface="+mn-ea"/>
                <a:sym typeface="+mn-ea"/>
              </a:rPr>
              <a:t>支持 实时预览</a:t>
            </a:r>
            <a:r>
              <a:rPr lang="en-US" altLang="zh-CN" sz="1400" b="1" dirty="0">
                <a:solidFill>
                  <a:schemeClr val="accent6"/>
                </a:solidFill>
                <a:latin typeface="+mn-ea"/>
                <a:sym typeface="+mn-ea"/>
              </a:rPr>
              <a:t>,</a:t>
            </a:r>
            <a:r>
              <a:rPr lang="zh-CN" altLang="en-US" sz="1400" b="1" dirty="0">
                <a:solidFill>
                  <a:schemeClr val="accent6"/>
                </a:solidFill>
                <a:latin typeface="+mn-ea"/>
                <a:sym typeface="+mn-ea"/>
              </a:rPr>
              <a:t>语法高亮</a:t>
            </a:r>
            <a:endParaRPr lang="zh-CN" altLang="en-US" sz="1400" b="1" dirty="0">
              <a:solidFill>
                <a:schemeClr val="accent6"/>
              </a:solidFill>
              <a:latin typeface="+mn-ea"/>
              <a:sym typeface="+mn-ea"/>
            </a:endParaRPr>
          </a:p>
        </p:txBody>
      </p:sp>
      <p:grpSp>
        <p:nvGrpSpPr>
          <p:cNvPr id="4" name="组合 3"/>
          <p:cNvGrpSpPr/>
          <p:nvPr/>
        </p:nvGrpSpPr>
        <p:grpSpPr>
          <a:xfrm>
            <a:off x="-24130" y="2540"/>
            <a:ext cx="9191625" cy="5163820"/>
            <a:chOff x="-216" y="4"/>
            <a:chExt cx="14475" cy="8132"/>
          </a:xfrm>
        </p:grpSpPr>
        <p:pic>
          <p:nvPicPr>
            <p:cNvPr id="10" name="图片 9" descr="wiki前"/>
            <p:cNvPicPr>
              <a:picLocks noChangeAspect="1"/>
            </p:cNvPicPr>
            <p:nvPr/>
          </p:nvPicPr>
          <p:blipFill>
            <a:blip r:embed="rId1"/>
            <a:stretch>
              <a:fillRect/>
            </a:stretch>
          </p:blipFill>
          <p:spPr>
            <a:xfrm>
              <a:off x="-216" y="4"/>
              <a:ext cx="14475" cy="3562"/>
            </a:xfrm>
            <a:prstGeom prst="rect">
              <a:avLst/>
            </a:prstGeom>
          </p:spPr>
        </p:pic>
        <p:pic>
          <p:nvPicPr>
            <p:cNvPr id="11" name="图片 10" descr="wiki编辑"/>
            <p:cNvPicPr>
              <a:picLocks noChangeAspect="1"/>
            </p:cNvPicPr>
            <p:nvPr/>
          </p:nvPicPr>
          <p:blipFill>
            <a:blip r:embed="rId2"/>
            <a:stretch>
              <a:fillRect/>
            </a:stretch>
          </p:blipFill>
          <p:spPr>
            <a:xfrm>
              <a:off x="2433" y="3149"/>
              <a:ext cx="6309" cy="4987"/>
            </a:xfrm>
            <a:prstGeom prst="rect">
              <a:avLst/>
            </a:prstGeom>
          </p:spPr>
        </p:pic>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500" fill="hold"/>
                                        <p:tgtEl>
                                          <p:spTgt spid="40"/>
                                        </p:tgtEl>
                                        <p:attrNameLst>
                                          <p:attrName>ppt_x</p:attrName>
                                        </p:attrNameLst>
                                      </p:cBhvr>
                                      <p:tavLst>
                                        <p:tav tm="0">
                                          <p:val>
                                            <p:strVal val="#ppt_x"/>
                                          </p:val>
                                        </p:tav>
                                        <p:tav tm="100000">
                                          <p:val>
                                            <p:strVal val="#ppt_x"/>
                                          </p:val>
                                        </p:tav>
                                      </p:tavLst>
                                    </p:anim>
                                    <p:anim calcmode="lin" valueType="num">
                                      <p:cBhvr additive="base">
                                        <p:cTn id="13" dur="500" fill="hold"/>
                                        <p:tgtEl>
                                          <p:spTgt spid="4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71"/>
                                        </p:tgtEl>
                                        <p:attrNameLst>
                                          <p:attrName>style.visibility</p:attrName>
                                        </p:attrNameLst>
                                      </p:cBhvr>
                                      <p:to>
                                        <p:strVal val="visible"/>
                                      </p:to>
                                    </p:set>
                                    <p:anim calcmode="lin" valueType="num">
                                      <p:cBhvr additive="base">
                                        <p:cTn id="22" dur="500" fill="hold"/>
                                        <p:tgtEl>
                                          <p:spTgt spid="71"/>
                                        </p:tgtEl>
                                        <p:attrNameLst>
                                          <p:attrName>ppt_x</p:attrName>
                                        </p:attrNameLst>
                                      </p:cBhvr>
                                      <p:tavLst>
                                        <p:tav tm="0">
                                          <p:val>
                                            <p:strVal val="#ppt_x"/>
                                          </p:val>
                                        </p:tav>
                                        <p:tav tm="100000">
                                          <p:val>
                                            <p:strVal val="#ppt_x"/>
                                          </p:val>
                                        </p:tav>
                                      </p:tavLst>
                                    </p:anim>
                                    <p:anim calcmode="lin" valueType="num">
                                      <p:cBhvr additive="base">
                                        <p:cTn id="23" dur="500" fill="hold"/>
                                        <p:tgtEl>
                                          <p:spTgt spid="71"/>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ppt_x"/>
                                          </p:val>
                                        </p:tav>
                                        <p:tav tm="100000">
                                          <p:val>
                                            <p:strVal val="#ppt_x"/>
                                          </p:val>
                                        </p:tav>
                                      </p:tavLst>
                                    </p:anim>
                                    <p:anim calcmode="lin" valueType="num">
                                      <p:cBhvr additive="base">
                                        <p:cTn id="33" dur="500" fill="hold"/>
                                        <p:tgtEl>
                                          <p:spTgt spid="32"/>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ppt_x"/>
                                          </p:val>
                                        </p:tav>
                                        <p:tav tm="100000">
                                          <p:val>
                                            <p:strVal val="#ppt_x"/>
                                          </p:val>
                                        </p:tav>
                                      </p:tavLst>
                                    </p:anim>
                                    <p:anim calcmode="lin" valueType="num">
                                      <p:cBhvr additive="base">
                                        <p:cTn id="38" dur="500" fill="hold"/>
                                        <p:tgtEl>
                                          <p:spTgt spid="38"/>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500" fill="hold"/>
                                        <p:tgtEl>
                                          <p:spTgt spid="45"/>
                                        </p:tgtEl>
                                        <p:attrNameLst>
                                          <p:attrName>ppt_x</p:attrName>
                                        </p:attrNameLst>
                                      </p:cBhvr>
                                      <p:tavLst>
                                        <p:tav tm="0">
                                          <p:val>
                                            <p:strVal val="#ppt_x"/>
                                          </p:val>
                                        </p:tav>
                                        <p:tav tm="100000">
                                          <p:val>
                                            <p:strVal val="#ppt_x"/>
                                          </p:val>
                                        </p:tav>
                                      </p:tavLst>
                                    </p:anim>
                                    <p:anim calcmode="lin" valueType="num">
                                      <p:cBhvr additive="base">
                                        <p:cTn id="4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down)">
                                      <p:cBhvr>
                                        <p:cTn id="48" dur="500"/>
                                        <p:tgtEl>
                                          <p:spTgt spid="4"/>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blinds(horizontal)">
                                      <p:cBhvr>
                                        <p:cTn id="53" dur="5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randombar(horizontal)">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1" grpId="0"/>
      <p:bldP spid="32" grpId="0"/>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 Placeholder 33"/>
          <p:cNvSpPr txBox="1"/>
          <p:nvPr/>
        </p:nvSpPr>
        <p:spPr>
          <a:xfrm>
            <a:off x="457200" y="390525"/>
            <a:ext cx="4800600" cy="4057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zh-CN" sz="3200" b="1" dirty="0" smtClean="0">
                <a:solidFill>
                  <a:schemeClr val="accent5"/>
                </a:solidFill>
                <a:latin typeface="+mn-ea"/>
                <a:sym typeface="+mn-ea"/>
              </a:rPr>
              <a:t>·info</a:t>
            </a:r>
            <a:r>
              <a:rPr lang="zh-CN" altLang="en-US" sz="3200" b="1" dirty="0" smtClean="0">
                <a:solidFill>
                  <a:schemeClr val="accent5"/>
                </a:solidFill>
                <a:latin typeface="+mn-ea"/>
                <a:sym typeface="+mn-ea"/>
              </a:rPr>
              <a:t>个人信息</a:t>
            </a:r>
            <a:endParaRPr lang="zh-CN" altLang="en-US" sz="3200" b="1" dirty="0" smtClean="0">
              <a:solidFill>
                <a:schemeClr val="accent5"/>
              </a:solidFill>
              <a:latin typeface="+mn-ea"/>
              <a:sym typeface="+mn-ea"/>
            </a:endParaRPr>
          </a:p>
          <a:p>
            <a:pPr marL="0" indent="0">
              <a:buNone/>
            </a:pPr>
            <a:endParaRPr lang="en-AU" sz="3200" b="1" dirty="0">
              <a:solidFill>
                <a:schemeClr val="tx1">
                  <a:lumMod val="85000"/>
                  <a:lumOff val="15000"/>
                </a:schemeClr>
              </a:solidFill>
              <a:latin typeface="+mn-ea"/>
            </a:endParaRPr>
          </a:p>
        </p:txBody>
      </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97" name="Group 96"/>
          <p:cNvGrpSpPr/>
          <p:nvPr/>
        </p:nvGrpSpPr>
        <p:grpSpPr>
          <a:xfrm>
            <a:off x="533400" y="2343148"/>
            <a:ext cx="2971800" cy="803940"/>
            <a:chOff x="1633525" y="2541587"/>
            <a:chExt cx="3246224" cy="1135016"/>
          </a:xfrm>
        </p:grpSpPr>
        <p:sp>
          <p:nvSpPr>
            <p:cNvPr id="98" name="TextBox 97"/>
            <p:cNvSpPr txBox="1"/>
            <p:nvPr/>
          </p:nvSpPr>
          <p:spPr>
            <a:xfrm>
              <a:off x="1633525" y="2541587"/>
              <a:ext cx="3246224" cy="476043"/>
            </a:xfrm>
            <a:prstGeom prst="rect">
              <a:avLst/>
            </a:prstGeom>
            <a:noFill/>
          </p:spPr>
          <p:txBody>
            <a:bodyPr wrap="square" rtlCol="0">
              <a:spAutoFit/>
            </a:bodyPr>
            <a:lstStyle/>
            <a:p>
              <a:pPr algn="r" fontAlgn="base"/>
              <a:r>
                <a:rPr lang="en-US" sz="1600" b="1" dirty="0" smtClean="0">
                  <a:solidFill>
                    <a:schemeClr val="accent3"/>
                  </a:solidFill>
                  <a:latin typeface="+mn-ea"/>
                </a:rPr>
                <a:t>oj</a:t>
              </a:r>
              <a:r>
                <a:rPr lang="zh-CN" altLang="en-US" sz="1600" b="1" dirty="0" smtClean="0">
                  <a:solidFill>
                    <a:schemeClr val="accent3"/>
                  </a:solidFill>
                  <a:latin typeface="+mn-ea"/>
                </a:rPr>
                <a:t>帐号的关联与解绑</a:t>
              </a:r>
              <a:endParaRPr lang="zh-CN" altLang="en-US" sz="1600" b="1" dirty="0" smtClean="0">
                <a:solidFill>
                  <a:schemeClr val="accent3"/>
                </a:solidFill>
                <a:latin typeface="+mn-ea"/>
              </a:endParaRPr>
            </a:p>
          </p:txBody>
        </p:sp>
        <p:sp>
          <p:nvSpPr>
            <p:cNvPr id="99" name="TextBox 98"/>
            <p:cNvSpPr txBox="1"/>
            <p:nvPr/>
          </p:nvSpPr>
          <p:spPr>
            <a:xfrm>
              <a:off x="1633525" y="2939677"/>
              <a:ext cx="3246222" cy="736926"/>
            </a:xfrm>
            <a:prstGeom prst="rect">
              <a:avLst/>
            </a:prstGeom>
            <a:noFill/>
          </p:spPr>
          <p:txBody>
            <a:bodyPr wrap="square" rtlCol="0">
              <a:spAutoFit/>
            </a:bodyPr>
            <a:lstStyle/>
            <a:p>
              <a:pPr algn="r" fontAlgn="base"/>
              <a:r>
                <a:rPr lang="zh-CN" sz="1400" dirty="0">
                  <a:solidFill>
                    <a:schemeClr val="tx1">
                      <a:lumMod val="65000"/>
                      <a:lumOff val="35000"/>
                    </a:schemeClr>
                  </a:solidFill>
                  <a:latin typeface="+mn-ea"/>
                  <a:sym typeface="+mn-ea"/>
                </a:rPr>
                <a:t>允许用户自由的绑定个人</a:t>
              </a:r>
              <a:r>
                <a:rPr lang="en-US" altLang="zh-CN" sz="1400" dirty="0">
                  <a:solidFill>
                    <a:schemeClr val="tx1">
                      <a:lumMod val="65000"/>
                      <a:lumOff val="35000"/>
                    </a:schemeClr>
                  </a:solidFill>
                  <a:latin typeface="+mn-ea"/>
                  <a:sym typeface="+mn-ea"/>
                </a:rPr>
                <a:t>Oj</a:t>
              </a:r>
              <a:r>
                <a:rPr lang="zh-CN" altLang="en-US" sz="1400" dirty="0">
                  <a:solidFill>
                    <a:schemeClr val="tx1">
                      <a:lumMod val="65000"/>
                      <a:lumOff val="35000"/>
                    </a:schemeClr>
                  </a:solidFill>
                  <a:latin typeface="+mn-ea"/>
                  <a:sym typeface="+mn-ea"/>
                </a:rPr>
                <a:t>帐号</a:t>
              </a:r>
              <a:r>
                <a:rPr lang="en-US" altLang="zh-CN" sz="1400" dirty="0">
                  <a:solidFill>
                    <a:schemeClr val="tx1">
                      <a:lumMod val="65000"/>
                      <a:lumOff val="35000"/>
                    </a:schemeClr>
                  </a:solidFill>
                  <a:latin typeface="+mn-ea"/>
                  <a:sym typeface="+mn-ea"/>
                </a:rPr>
                <a:t>,</a:t>
              </a:r>
              <a:endParaRPr lang="en-US" altLang="zh-CN" sz="1400" dirty="0">
                <a:solidFill>
                  <a:schemeClr val="tx1">
                    <a:lumMod val="65000"/>
                    <a:lumOff val="35000"/>
                  </a:schemeClr>
                </a:solidFill>
                <a:latin typeface="+mn-ea"/>
                <a:sym typeface="+mn-ea"/>
              </a:endParaRPr>
            </a:p>
            <a:p>
              <a:pPr algn="r" fontAlgn="base"/>
              <a:r>
                <a:rPr lang="zh-CN" altLang="en-US" sz="1400" dirty="0">
                  <a:solidFill>
                    <a:schemeClr val="tx1">
                      <a:lumMod val="65000"/>
                      <a:lumOff val="35000"/>
                    </a:schemeClr>
                  </a:solidFill>
                  <a:latin typeface="+mn-ea"/>
                  <a:sym typeface="+mn-ea"/>
                </a:rPr>
                <a:t>目前支持</a:t>
              </a:r>
              <a:r>
                <a:rPr lang="en-US" altLang="zh-CN" sz="1400" dirty="0">
                  <a:solidFill>
                    <a:schemeClr val="tx1">
                      <a:lumMod val="65000"/>
                      <a:lumOff val="35000"/>
                    </a:schemeClr>
                  </a:solidFill>
                  <a:latin typeface="+mn-ea"/>
                  <a:sym typeface="+mn-ea"/>
                </a:rPr>
                <a:t>:</a:t>
              </a:r>
              <a:r>
                <a:rPr lang="en-US" altLang="zh-CN" sz="1400" b="1" dirty="0">
                  <a:solidFill>
                    <a:schemeClr val="tx1">
                      <a:lumMod val="65000"/>
                      <a:lumOff val="35000"/>
                    </a:schemeClr>
                  </a:solidFill>
                  <a:latin typeface="+mn-ea"/>
                  <a:sym typeface="+mn-ea"/>
                </a:rPr>
                <a:t>codeforces</a:t>
              </a:r>
              <a:r>
                <a:rPr lang="zh-CN" altLang="en-US" sz="1400" b="1" dirty="0">
                  <a:solidFill>
                    <a:schemeClr val="tx1">
                      <a:lumMod val="65000"/>
                      <a:lumOff val="35000"/>
                    </a:schemeClr>
                  </a:solidFill>
                  <a:latin typeface="+mn-ea"/>
                  <a:sym typeface="+mn-ea"/>
                </a:rPr>
                <a:t>、</a:t>
              </a:r>
              <a:r>
                <a:rPr lang="en-US" altLang="zh-CN" sz="1400" b="1" dirty="0">
                  <a:solidFill>
                    <a:schemeClr val="tx1">
                      <a:lumMod val="65000"/>
                      <a:lumOff val="35000"/>
                    </a:schemeClr>
                  </a:solidFill>
                  <a:latin typeface="+mn-ea"/>
                  <a:sym typeface="+mn-ea"/>
                </a:rPr>
                <a:t>hdu</a:t>
              </a:r>
              <a:r>
                <a:rPr lang="zh-CN" altLang="en-US" sz="1400" b="1" dirty="0">
                  <a:solidFill>
                    <a:schemeClr val="tx1">
                      <a:lumMod val="65000"/>
                      <a:lumOff val="35000"/>
                    </a:schemeClr>
                  </a:solidFill>
                  <a:latin typeface="+mn-ea"/>
                  <a:sym typeface="+mn-ea"/>
                </a:rPr>
                <a:t>、</a:t>
              </a:r>
              <a:r>
                <a:rPr lang="en-US" altLang="zh-CN" sz="1400" b="1" dirty="0">
                  <a:solidFill>
                    <a:schemeClr val="tx1">
                      <a:lumMod val="65000"/>
                      <a:lumOff val="35000"/>
                    </a:schemeClr>
                  </a:solidFill>
                  <a:latin typeface="+mn-ea"/>
                  <a:sym typeface="+mn-ea"/>
                </a:rPr>
                <a:t>foj</a:t>
              </a:r>
              <a:endParaRPr lang="en-US" altLang="zh-CN" sz="1400" b="1" dirty="0">
                <a:solidFill>
                  <a:schemeClr val="tx1">
                    <a:lumMod val="65000"/>
                    <a:lumOff val="35000"/>
                  </a:schemeClr>
                </a:solidFill>
                <a:latin typeface="+mn-ea"/>
                <a:sym typeface="+mn-ea"/>
              </a:endParaRPr>
            </a:p>
          </p:txBody>
        </p:sp>
      </p:grpSp>
      <p:grpSp>
        <p:nvGrpSpPr>
          <p:cNvPr id="100" name="Group 99"/>
          <p:cNvGrpSpPr/>
          <p:nvPr/>
        </p:nvGrpSpPr>
        <p:grpSpPr>
          <a:xfrm>
            <a:off x="533402" y="4019551"/>
            <a:ext cx="3101336" cy="830879"/>
            <a:chOff x="1633527" y="2541587"/>
            <a:chExt cx="3387723" cy="1173047"/>
          </a:xfrm>
        </p:grpSpPr>
        <p:sp>
          <p:nvSpPr>
            <p:cNvPr id="101" name="TextBox 100"/>
            <p:cNvSpPr txBox="1"/>
            <p:nvPr/>
          </p:nvSpPr>
          <p:spPr>
            <a:xfrm>
              <a:off x="1633527" y="2541587"/>
              <a:ext cx="3246223" cy="823885"/>
            </a:xfrm>
            <a:prstGeom prst="rect">
              <a:avLst/>
            </a:prstGeom>
            <a:noFill/>
          </p:spPr>
          <p:txBody>
            <a:bodyPr wrap="square" rtlCol="0">
              <a:spAutoFit/>
            </a:bodyPr>
            <a:lstStyle/>
            <a:p>
              <a:pPr algn="r" fontAlgn="base"/>
              <a:r>
                <a:rPr lang="zh-CN" altLang="en-US" sz="1600" b="1" dirty="0" smtClean="0">
                  <a:solidFill>
                    <a:schemeClr val="accent5"/>
                  </a:solidFill>
                  <a:latin typeface="+mn-ea"/>
                  <a:sym typeface="+mn-ea"/>
                </a:rPr>
                <a:t>近期(2周)oj的ac记录详情</a:t>
              </a:r>
              <a:endParaRPr lang="zh-CN" altLang="en-US" sz="1600" b="1" dirty="0" smtClean="0">
                <a:solidFill>
                  <a:schemeClr val="accent5"/>
                </a:solidFill>
                <a:latin typeface="+mn-ea"/>
                <a:sym typeface="+mn-ea"/>
              </a:endParaRPr>
            </a:p>
            <a:p>
              <a:pPr algn="r" fontAlgn="base"/>
              <a:endParaRPr lang="zh-CN" altLang="en-US" sz="1600" b="1" dirty="0" smtClean="0">
                <a:solidFill>
                  <a:schemeClr val="accent5"/>
                </a:solidFill>
                <a:latin typeface="+mn-ea"/>
                <a:sym typeface="+mn-ea"/>
              </a:endParaRPr>
            </a:p>
          </p:txBody>
        </p:sp>
        <p:sp>
          <p:nvSpPr>
            <p:cNvPr id="102" name="TextBox 101"/>
            <p:cNvSpPr txBox="1"/>
            <p:nvPr/>
          </p:nvSpPr>
          <p:spPr>
            <a:xfrm>
              <a:off x="1775027" y="2977709"/>
              <a:ext cx="3246223" cy="736925"/>
            </a:xfrm>
            <a:prstGeom prst="rect">
              <a:avLst/>
            </a:prstGeom>
            <a:noFill/>
          </p:spPr>
          <p:txBody>
            <a:bodyPr wrap="square" rtlCol="0">
              <a:spAutoFit/>
            </a:bodyPr>
            <a:lstStyle/>
            <a:p>
              <a:pPr fontAlgn="base"/>
              <a:r>
                <a:rPr lang="zh-CN" sz="1400" dirty="0">
                  <a:solidFill>
                    <a:schemeClr val="tx1">
                      <a:lumMod val="65000"/>
                      <a:lumOff val="35000"/>
                    </a:schemeClr>
                  </a:solidFill>
                  <a:latin typeface="+mn-ea"/>
                  <a:sym typeface="+mn-ea"/>
                </a:rPr>
                <a:t>自动获取已关联的</a:t>
              </a:r>
              <a:r>
                <a:rPr lang="en-US" altLang="zh-CN" sz="1400" dirty="0">
                  <a:solidFill>
                    <a:schemeClr val="tx1">
                      <a:lumMod val="65000"/>
                      <a:lumOff val="35000"/>
                    </a:schemeClr>
                  </a:solidFill>
                  <a:latin typeface="+mn-ea"/>
                  <a:sym typeface="+mn-ea"/>
                </a:rPr>
                <a:t>oj</a:t>
              </a:r>
              <a:r>
                <a:rPr lang="zh-CN" altLang="en-US" sz="1400" dirty="0">
                  <a:solidFill>
                    <a:schemeClr val="tx1">
                      <a:lumMod val="65000"/>
                      <a:lumOff val="35000"/>
                    </a:schemeClr>
                  </a:solidFill>
                  <a:latin typeface="+mn-ea"/>
                  <a:sym typeface="+mn-ea"/>
                </a:rPr>
                <a:t>的近期</a:t>
              </a:r>
              <a:r>
                <a:rPr lang="en-US" altLang="zh-CN" sz="1400" dirty="0">
                  <a:solidFill>
                    <a:schemeClr val="tx1">
                      <a:lumMod val="65000"/>
                      <a:lumOff val="35000"/>
                    </a:schemeClr>
                  </a:solidFill>
                  <a:latin typeface="+mn-ea"/>
                  <a:sym typeface="+mn-ea"/>
                </a:rPr>
                <a:t>(2</a:t>
              </a:r>
              <a:r>
                <a:rPr lang="zh-CN" altLang="en-US" sz="1400" dirty="0">
                  <a:solidFill>
                    <a:schemeClr val="tx1">
                      <a:lumMod val="65000"/>
                      <a:lumOff val="35000"/>
                    </a:schemeClr>
                  </a:solidFill>
                  <a:latin typeface="+mn-ea"/>
                  <a:sym typeface="+mn-ea"/>
                </a:rPr>
                <a:t>周内</a:t>
              </a:r>
              <a:r>
                <a:rPr lang="en-US" altLang="zh-CN" sz="1400" dirty="0">
                  <a:solidFill>
                    <a:schemeClr val="tx1">
                      <a:lumMod val="65000"/>
                      <a:lumOff val="35000"/>
                    </a:schemeClr>
                  </a:solidFill>
                  <a:latin typeface="+mn-ea"/>
                  <a:sym typeface="+mn-ea"/>
                </a:rPr>
                <a:t>)</a:t>
              </a:r>
              <a:r>
                <a:rPr lang="zh-CN" altLang="en-US" sz="1400" dirty="0">
                  <a:solidFill>
                    <a:schemeClr val="tx1">
                      <a:lumMod val="65000"/>
                      <a:lumOff val="35000"/>
                    </a:schemeClr>
                  </a:solidFill>
                  <a:latin typeface="+mn-ea"/>
                  <a:sym typeface="+mn-ea"/>
                </a:rPr>
                <a:t>的做题的</a:t>
              </a:r>
              <a:r>
                <a:rPr lang="en-US" altLang="zh-CN" sz="1400" dirty="0">
                  <a:solidFill>
                    <a:schemeClr val="tx1">
                      <a:lumMod val="65000"/>
                      <a:lumOff val="35000"/>
                    </a:schemeClr>
                  </a:solidFill>
                  <a:latin typeface="+mn-ea"/>
                  <a:sym typeface="+mn-ea"/>
                </a:rPr>
                <a:t>ac</a:t>
              </a:r>
              <a:r>
                <a:rPr lang="zh-CN" altLang="en-US" sz="1400" dirty="0">
                  <a:solidFill>
                    <a:schemeClr val="tx1">
                      <a:lumMod val="65000"/>
                      <a:lumOff val="35000"/>
                    </a:schemeClr>
                  </a:solidFill>
                  <a:latin typeface="+mn-ea"/>
                  <a:sym typeface="+mn-ea"/>
                </a:rPr>
                <a:t>记录详情</a:t>
              </a:r>
              <a:endParaRPr lang="zh-CN" altLang="en-US" sz="1400" dirty="0">
                <a:solidFill>
                  <a:schemeClr val="tx1">
                    <a:lumMod val="65000"/>
                    <a:lumOff val="35000"/>
                  </a:schemeClr>
                </a:solidFill>
                <a:latin typeface="+mn-ea"/>
                <a:sym typeface="+mn-ea"/>
              </a:endParaRPr>
            </a:p>
          </p:txBody>
        </p:sp>
      </p:grpSp>
      <p:grpSp>
        <p:nvGrpSpPr>
          <p:cNvPr id="121" name="Group 120"/>
          <p:cNvGrpSpPr/>
          <p:nvPr/>
        </p:nvGrpSpPr>
        <p:grpSpPr>
          <a:xfrm>
            <a:off x="5715000" y="1428748"/>
            <a:ext cx="2971800" cy="588675"/>
            <a:chOff x="1633525" y="2541587"/>
            <a:chExt cx="3246224" cy="831101"/>
          </a:xfrm>
        </p:grpSpPr>
        <p:sp>
          <p:nvSpPr>
            <p:cNvPr id="122" name="TextBox 121"/>
            <p:cNvSpPr txBox="1"/>
            <p:nvPr/>
          </p:nvSpPr>
          <p:spPr>
            <a:xfrm>
              <a:off x="1633525" y="2541587"/>
              <a:ext cx="3246224" cy="476043"/>
            </a:xfrm>
            <a:prstGeom prst="rect">
              <a:avLst/>
            </a:prstGeom>
            <a:noFill/>
          </p:spPr>
          <p:txBody>
            <a:bodyPr wrap="square" rtlCol="0">
              <a:spAutoFit/>
            </a:bodyPr>
            <a:lstStyle/>
            <a:p>
              <a:pPr fontAlgn="base"/>
              <a:r>
                <a:rPr lang="zh-CN" sz="1600" b="1" dirty="0" smtClean="0">
                  <a:solidFill>
                    <a:schemeClr val="accent2"/>
                  </a:solidFill>
                  <a:latin typeface="+mn-ea"/>
                </a:rPr>
                <a:t>头像功能</a:t>
              </a:r>
              <a:endParaRPr lang="zh-CN" sz="1600" b="1" dirty="0" smtClean="0">
                <a:solidFill>
                  <a:schemeClr val="accent2"/>
                </a:solidFill>
                <a:latin typeface="+mn-ea"/>
              </a:endParaRPr>
            </a:p>
          </p:txBody>
        </p:sp>
        <p:sp>
          <p:nvSpPr>
            <p:cNvPr id="123" name="TextBox 122"/>
            <p:cNvSpPr txBox="1"/>
            <p:nvPr/>
          </p:nvSpPr>
          <p:spPr>
            <a:xfrm>
              <a:off x="1633525" y="2939677"/>
              <a:ext cx="3246222" cy="433011"/>
            </a:xfrm>
            <a:prstGeom prst="rect">
              <a:avLst/>
            </a:prstGeom>
            <a:noFill/>
          </p:spPr>
          <p:txBody>
            <a:bodyPr wrap="square" rtlCol="0">
              <a:spAutoFit/>
            </a:bodyPr>
            <a:lstStyle/>
            <a:p>
              <a:pPr algn="l" fontAlgn="base"/>
              <a:r>
                <a:rPr lang="zh-CN" altLang="en-US" sz="1400" dirty="0" smtClean="0">
                  <a:solidFill>
                    <a:schemeClr val="tx1">
                      <a:lumMod val="65000"/>
                      <a:lumOff val="35000"/>
                    </a:schemeClr>
                  </a:solidFill>
                  <a:latin typeface="+mn-ea"/>
                  <a:sym typeface="+mn-ea"/>
                </a:rPr>
                <a:t>支持</a:t>
              </a:r>
              <a:r>
                <a:rPr lang="zh-CN" altLang="en-US" sz="1400" b="1" dirty="0" smtClean="0">
                  <a:solidFill>
                    <a:schemeClr val="tx1"/>
                  </a:solidFill>
                  <a:latin typeface="+mn-ea"/>
                  <a:sym typeface="+mn-ea"/>
                </a:rPr>
                <a:t>自定义</a:t>
              </a:r>
              <a:r>
                <a:rPr lang="zh-CN" altLang="en-US" sz="1400" dirty="0" smtClean="0">
                  <a:solidFill>
                    <a:schemeClr val="tx1">
                      <a:lumMod val="65000"/>
                      <a:lumOff val="35000"/>
                    </a:schemeClr>
                  </a:solidFill>
                  <a:latin typeface="+mn-ea"/>
                  <a:sym typeface="+mn-ea"/>
                </a:rPr>
                <a:t>上传头像</a:t>
              </a:r>
              <a:endParaRPr lang="zh-CN" altLang="en-US" sz="1400" dirty="0" smtClean="0">
                <a:solidFill>
                  <a:schemeClr val="tx1">
                    <a:lumMod val="65000"/>
                    <a:lumOff val="35000"/>
                  </a:schemeClr>
                </a:solidFill>
                <a:latin typeface="+mn-ea"/>
                <a:sym typeface="+mn-ea"/>
              </a:endParaRPr>
            </a:p>
          </p:txBody>
        </p:sp>
      </p:grpSp>
      <p:grpSp>
        <p:nvGrpSpPr>
          <p:cNvPr id="124" name="Group 123"/>
          <p:cNvGrpSpPr/>
          <p:nvPr/>
        </p:nvGrpSpPr>
        <p:grpSpPr>
          <a:xfrm>
            <a:off x="5715000" y="3192512"/>
            <a:ext cx="2971800" cy="577514"/>
            <a:chOff x="1633525" y="2541587"/>
            <a:chExt cx="3246225" cy="815342"/>
          </a:xfrm>
        </p:grpSpPr>
        <p:sp>
          <p:nvSpPr>
            <p:cNvPr id="125" name="TextBox 124"/>
            <p:cNvSpPr txBox="1"/>
            <p:nvPr/>
          </p:nvSpPr>
          <p:spPr>
            <a:xfrm>
              <a:off x="1633527" y="2541587"/>
              <a:ext cx="3246223" cy="476042"/>
            </a:xfrm>
            <a:prstGeom prst="rect">
              <a:avLst/>
            </a:prstGeom>
            <a:noFill/>
          </p:spPr>
          <p:txBody>
            <a:bodyPr wrap="square" rtlCol="0">
              <a:spAutoFit/>
            </a:bodyPr>
            <a:lstStyle/>
            <a:p>
              <a:pPr fontAlgn="base"/>
              <a:r>
                <a:rPr lang="en-US" sz="1600" b="1" dirty="0" smtClean="0">
                  <a:solidFill>
                    <a:schemeClr val="accent4"/>
                  </a:solidFill>
                  <a:latin typeface="+mn-ea"/>
                </a:rPr>
                <a:t>oj</a:t>
              </a:r>
              <a:r>
                <a:rPr lang="zh-CN" altLang="en-US" sz="1600" b="1" dirty="0" smtClean="0">
                  <a:solidFill>
                    <a:schemeClr val="accent4"/>
                  </a:solidFill>
                  <a:latin typeface="+mn-ea"/>
                </a:rPr>
                <a:t>的题量信息获取</a:t>
              </a:r>
              <a:endParaRPr lang="zh-CN" altLang="en-US" sz="1600" b="1" dirty="0" smtClean="0">
                <a:solidFill>
                  <a:schemeClr val="accent4"/>
                </a:solidFill>
                <a:latin typeface="+mn-ea"/>
              </a:endParaRPr>
            </a:p>
          </p:txBody>
        </p:sp>
        <p:sp>
          <p:nvSpPr>
            <p:cNvPr id="126" name="TextBox 125"/>
            <p:cNvSpPr txBox="1"/>
            <p:nvPr/>
          </p:nvSpPr>
          <p:spPr>
            <a:xfrm>
              <a:off x="1633525" y="2923919"/>
              <a:ext cx="3246223" cy="433010"/>
            </a:xfrm>
            <a:prstGeom prst="rect">
              <a:avLst/>
            </a:prstGeom>
            <a:noFill/>
          </p:spPr>
          <p:txBody>
            <a:bodyPr wrap="square" rtlCol="0">
              <a:spAutoFit/>
            </a:bodyPr>
            <a:lstStyle/>
            <a:p>
              <a:pPr fontAlgn="base"/>
              <a:r>
                <a:rPr lang="zh-CN" altLang="en-US" sz="1400" dirty="0">
                  <a:solidFill>
                    <a:schemeClr val="tx1">
                      <a:lumMod val="65000"/>
                      <a:lumOff val="35000"/>
                    </a:schemeClr>
                  </a:solidFill>
                  <a:latin typeface="+mn-ea"/>
                  <a:sym typeface="+mn-ea"/>
                </a:rPr>
                <a:t>自动获取关联的</a:t>
              </a:r>
              <a:r>
                <a:rPr lang="en-US" altLang="zh-CN" sz="1400" dirty="0">
                  <a:solidFill>
                    <a:schemeClr val="tx1">
                      <a:lumMod val="65000"/>
                      <a:lumOff val="35000"/>
                    </a:schemeClr>
                  </a:solidFill>
                  <a:latin typeface="+mn-ea"/>
                  <a:sym typeface="+mn-ea"/>
                </a:rPr>
                <a:t>oj</a:t>
              </a:r>
              <a:r>
                <a:rPr lang="zh-CN" altLang="en-US" sz="1400" dirty="0">
                  <a:solidFill>
                    <a:schemeClr val="tx1">
                      <a:lumMod val="65000"/>
                      <a:lumOff val="35000"/>
                    </a:schemeClr>
                  </a:solidFill>
                  <a:latin typeface="+mn-ea"/>
                  <a:sym typeface="+mn-ea"/>
                </a:rPr>
                <a:t>帐号的做题数量</a:t>
              </a:r>
              <a:endParaRPr lang="zh-CN" altLang="en-US" sz="1400" dirty="0">
                <a:solidFill>
                  <a:schemeClr val="tx1">
                    <a:lumMod val="65000"/>
                    <a:lumOff val="35000"/>
                  </a:schemeClr>
                </a:solidFill>
                <a:latin typeface="+mn-ea"/>
                <a:sym typeface="+mn-ea"/>
              </a:endParaRPr>
            </a:p>
          </p:txBody>
        </p:sp>
      </p:grpSp>
      <p:grpSp>
        <p:nvGrpSpPr>
          <p:cNvPr id="13" name="Group 12"/>
          <p:cNvGrpSpPr/>
          <p:nvPr/>
        </p:nvGrpSpPr>
        <p:grpSpPr>
          <a:xfrm>
            <a:off x="4344988" y="3814763"/>
            <a:ext cx="906463" cy="1042987"/>
            <a:chOff x="4344988" y="3814763"/>
            <a:chExt cx="906463" cy="1042987"/>
          </a:xfrm>
        </p:grpSpPr>
        <p:sp>
          <p:nvSpPr>
            <p:cNvPr id="6" name="Freeform 6"/>
            <p:cNvSpPr/>
            <p:nvPr/>
          </p:nvSpPr>
          <p:spPr bwMode="auto">
            <a:xfrm>
              <a:off x="4344988" y="3814763"/>
              <a:ext cx="906463" cy="1042987"/>
            </a:xfrm>
            <a:custGeom>
              <a:avLst/>
              <a:gdLst>
                <a:gd name="T0" fmla="*/ 1045 w 2090"/>
                <a:gd name="T1" fmla="*/ 0 h 2413"/>
                <a:gd name="T2" fmla="*/ 1567 w 2090"/>
                <a:gd name="T3" fmla="*/ 302 h 2413"/>
                <a:gd name="T4" fmla="*/ 2090 w 2090"/>
                <a:gd name="T5" fmla="*/ 604 h 2413"/>
                <a:gd name="T6" fmla="*/ 2090 w 2090"/>
                <a:gd name="T7" fmla="*/ 1207 h 2413"/>
                <a:gd name="T8" fmla="*/ 2090 w 2090"/>
                <a:gd name="T9" fmla="*/ 1810 h 2413"/>
                <a:gd name="T10" fmla="*/ 1567 w 2090"/>
                <a:gd name="T11" fmla="*/ 2112 h 2413"/>
                <a:gd name="T12" fmla="*/ 1045 w 2090"/>
                <a:gd name="T13" fmla="*/ 2413 h 2413"/>
                <a:gd name="T14" fmla="*/ 522 w 2090"/>
                <a:gd name="T15" fmla="*/ 2112 h 2413"/>
                <a:gd name="T16" fmla="*/ 0 w 2090"/>
                <a:gd name="T17" fmla="*/ 1810 h 2413"/>
                <a:gd name="T18" fmla="*/ 0 w 2090"/>
                <a:gd name="T19" fmla="*/ 1207 h 2413"/>
                <a:gd name="T20" fmla="*/ 0 w 2090"/>
                <a:gd name="T21" fmla="*/ 604 h 2413"/>
                <a:gd name="T22" fmla="*/ 522 w 2090"/>
                <a:gd name="T23" fmla="*/ 302 h 2413"/>
                <a:gd name="T24" fmla="*/ 1045 w 2090"/>
                <a:gd name="T25" fmla="*/ 0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0" h="2413">
                  <a:moveTo>
                    <a:pt x="1045" y="0"/>
                  </a:moveTo>
                  <a:lnTo>
                    <a:pt x="1567" y="302"/>
                  </a:lnTo>
                  <a:lnTo>
                    <a:pt x="2090" y="604"/>
                  </a:lnTo>
                  <a:lnTo>
                    <a:pt x="2090" y="1207"/>
                  </a:lnTo>
                  <a:lnTo>
                    <a:pt x="2090" y="1810"/>
                  </a:lnTo>
                  <a:lnTo>
                    <a:pt x="1567" y="2112"/>
                  </a:lnTo>
                  <a:lnTo>
                    <a:pt x="1045" y="2413"/>
                  </a:lnTo>
                  <a:lnTo>
                    <a:pt x="522" y="2112"/>
                  </a:lnTo>
                  <a:lnTo>
                    <a:pt x="0" y="1810"/>
                  </a:lnTo>
                  <a:lnTo>
                    <a:pt x="0" y="1207"/>
                  </a:lnTo>
                  <a:lnTo>
                    <a:pt x="0" y="604"/>
                  </a:lnTo>
                  <a:lnTo>
                    <a:pt x="522" y="302"/>
                  </a:lnTo>
                  <a:lnTo>
                    <a:pt x="1045" y="0"/>
                  </a:lnTo>
                  <a:close/>
                </a:path>
              </a:pathLst>
            </a:cu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9" name="Freeform 9"/>
            <p:cNvSpPr>
              <a:spLocks noEditPoints="1"/>
            </p:cNvSpPr>
            <p:nvPr/>
          </p:nvSpPr>
          <p:spPr bwMode="auto">
            <a:xfrm>
              <a:off x="4608513" y="4146550"/>
              <a:ext cx="390525" cy="379412"/>
            </a:xfrm>
            <a:custGeom>
              <a:avLst/>
              <a:gdLst>
                <a:gd name="T0" fmla="*/ 740 w 902"/>
                <a:gd name="T1" fmla="*/ 370 h 879"/>
                <a:gd name="T2" fmla="*/ 671 w 902"/>
                <a:gd name="T3" fmla="*/ 207 h 879"/>
                <a:gd name="T4" fmla="*/ 554 w 902"/>
                <a:gd name="T5" fmla="*/ 90 h 879"/>
                <a:gd name="T6" fmla="*/ 767 w 902"/>
                <a:gd name="T7" fmla="*/ 110 h 879"/>
                <a:gd name="T8" fmla="*/ 787 w 902"/>
                <a:gd name="T9" fmla="*/ 324 h 879"/>
                <a:gd name="T10" fmla="*/ 197 w 902"/>
                <a:gd name="T11" fmla="*/ 682 h 879"/>
                <a:gd name="T12" fmla="*/ 121 w 902"/>
                <a:gd name="T13" fmla="*/ 536 h 879"/>
                <a:gd name="T14" fmla="*/ 330 w 902"/>
                <a:gd name="T15" fmla="*/ 548 h 879"/>
                <a:gd name="T16" fmla="*/ 345 w 902"/>
                <a:gd name="T17" fmla="*/ 760 h 879"/>
                <a:gd name="T18" fmla="*/ 243 w 902"/>
                <a:gd name="T19" fmla="*/ 787 h 879"/>
                <a:gd name="T20" fmla="*/ 96 w 902"/>
                <a:gd name="T21" fmla="*/ 825 h 879"/>
                <a:gd name="T22" fmla="*/ 58 w 902"/>
                <a:gd name="T23" fmla="*/ 768 h 879"/>
                <a:gd name="T24" fmla="*/ 178 w 902"/>
                <a:gd name="T25" fmla="*/ 701 h 879"/>
                <a:gd name="T26" fmla="*/ 114 w 902"/>
                <a:gd name="T27" fmla="*/ 821 h 879"/>
                <a:gd name="T28" fmla="*/ 288 w 902"/>
                <a:gd name="T29" fmla="*/ 455 h 879"/>
                <a:gd name="T30" fmla="*/ 420 w 902"/>
                <a:gd name="T31" fmla="*/ 225 h 879"/>
                <a:gd name="T32" fmla="*/ 288 w 902"/>
                <a:gd name="T33" fmla="*/ 455 h 879"/>
                <a:gd name="T34" fmla="*/ 406 w 902"/>
                <a:gd name="T35" fmla="*/ 557 h 879"/>
                <a:gd name="T36" fmla="*/ 314 w 902"/>
                <a:gd name="T37" fmla="*/ 468 h 879"/>
                <a:gd name="T38" fmla="*/ 632 w 902"/>
                <a:gd name="T39" fmla="*/ 246 h 879"/>
                <a:gd name="T40" fmla="*/ 406 w 902"/>
                <a:gd name="T41" fmla="*/ 557 h 879"/>
                <a:gd name="T42" fmla="*/ 439 w 902"/>
                <a:gd name="T43" fmla="*/ 654 h 879"/>
                <a:gd name="T44" fmla="*/ 678 w 902"/>
                <a:gd name="T45" fmla="*/ 322 h 879"/>
                <a:gd name="T46" fmla="*/ 651 w 902"/>
                <a:gd name="T47" fmla="*/ 460 h 879"/>
                <a:gd name="T48" fmla="*/ 439 w 902"/>
                <a:gd name="T49" fmla="*/ 674 h 879"/>
                <a:gd name="T50" fmla="*/ 806 w 902"/>
                <a:gd name="T51" fmla="*/ 71 h 879"/>
                <a:gd name="T52" fmla="*/ 515 w 902"/>
                <a:gd name="T53" fmla="*/ 52 h 879"/>
                <a:gd name="T54" fmla="*/ 380 w 902"/>
                <a:gd name="T55" fmla="*/ 187 h 879"/>
                <a:gd name="T56" fmla="*/ 380 w 902"/>
                <a:gd name="T57" fmla="*/ 188 h 879"/>
                <a:gd name="T58" fmla="*/ 69 w 902"/>
                <a:gd name="T59" fmla="*/ 521 h 879"/>
                <a:gd name="T60" fmla="*/ 0 w 902"/>
                <a:gd name="T61" fmla="*/ 783 h 879"/>
                <a:gd name="T62" fmla="*/ 128 w 902"/>
                <a:gd name="T63" fmla="*/ 874 h 879"/>
                <a:gd name="T64" fmla="*/ 407 w 902"/>
                <a:gd name="T65" fmla="*/ 785 h 879"/>
                <a:gd name="T66" fmla="*/ 806 w 902"/>
                <a:gd name="T67" fmla="*/ 71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2" h="879">
                  <a:moveTo>
                    <a:pt x="787" y="324"/>
                  </a:moveTo>
                  <a:lnTo>
                    <a:pt x="740" y="370"/>
                  </a:lnTo>
                  <a:cubicBezTo>
                    <a:pt x="740" y="364"/>
                    <a:pt x="741" y="358"/>
                    <a:pt x="741" y="352"/>
                  </a:cubicBezTo>
                  <a:cubicBezTo>
                    <a:pt x="736" y="298"/>
                    <a:pt x="711" y="247"/>
                    <a:pt x="671" y="207"/>
                  </a:cubicBezTo>
                  <a:cubicBezTo>
                    <a:pt x="627" y="162"/>
                    <a:pt x="567" y="137"/>
                    <a:pt x="508" y="136"/>
                  </a:cubicBezTo>
                  <a:lnTo>
                    <a:pt x="554" y="90"/>
                  </a:lnTo>
                  <a:cubicBezTo>
                    <a:pt x="577" y="68"/>
                    <a:pt x="608" y="55"/>
                    <a:pt x="643" y="55"/>
                  </a:cubicBezTo>
                  <a:cubicBezTo>
                    <a:pt x="687" y="55"/>
                    <a:pt x="733" y="75"/>
                    <a:pt x="767" y="110"/>
                  </a:cubicBezTo>
                  <a:cubicBezTo>
                    <a:pt x="800" y="143"/>
                    <a:pt x="820" y="183"/>
                    <a:pt x="822" y="224"/>
                  </a:cubicBezTo>
                  <a:cubicBezTo>
                    <a:pt x="825" y="263"/>
                    <a:pt x="812" y="298"/>
                    <a:pt x="787" y="324"/>
                  </a:cubicBezTo>
                  <a:close/>
                  <a:moveTo>
                    <a:pt x="243" y="787"/>
                  </a:moveTo>
                  <a:cubicBezTo>
                    <a:pt x="242" y="750"/>
                    <a:pt x="228" y="712"/>
                    <a:pt x="197" y="682"/>
                  </a:cubicBezTo>
                  <a:cubicBezTo>
                    <a:pt x="169" y="653"/>
                    <a:pt x="132" y="636"/>
                    <a:pt x="94" y="635"/>
                  </a:cubicBezTo>
                  <a:lnTo>
                    <a:pt x="121" y="536"/>
                  </a:lnTo>
                  <a:cubicBezTo>
                    <a:pt x="123" y="529"/>
                    <a:pt x="127" y="523"/>
                    <a:pt x="132" y="517"/>
                  </a:cubicBezTo>
                  <a:cubicBezTo>
                    <a:pt x="187" y="477"/>
                    <a:pt x="272" y="489"/>
                    <a:pt x="330" y="548"/>
                  </a:cubicBezTo>
                  <a:cubicBezTo>
                    <a:pt x="393" y="610"/>
                    <a:pt x="402" y="702"/>
                    <a:pt x="354" y="756"/>
                  </a:cubicBezTo>
                  <a:cubicBezTo>
                    <a:pt x="351" y="758"/>
                    <a:pt x="348" y="759"/>
                    <a:pt x="345" y="760"/>
                  </a:cubicBezTo>
                  <a:cubicBezTo>
                    <a:pt x="345" y="760"/>
                    <a:pt x="243" y="787"/>
                    <a:pt x="243" y="787"/>
                  </a:cubicBezTo>
                  <a:close/>
                  <a:moveTo>
                    <a:pt x="243" y="787"/>
                  </a:moveTo>
                  <a:close/>
                  <a:moveTo>
                    <a:pt x="114" y="821"/>
                  </a:moveTo>
                  <a:cubicBezTo>
                    <a:pt x="111" y="822"/>
                    <a:pt x="102" y="824"/>
                    <a:pt x="96" y="825"/>
                  </a:cubicBezTo>
                  <a:cubicBezTo>
                    <a:pt x="73" y="824"/>
                    <a:pt x="55" y="806"/>
                    <a:pt x="55" y="783"/>
                  </a:cubicBezTo>
                  <a:cubicBezTo>
                    <a:pt x="55" y="778"/>
                    <a:pt x="57" y="771"/>
                    <a:pt x="58" y="768"/>
                  </a:cubicBezTo>
                  <a:lnTo>
                    <a:pt x="86" y="663"/>
                  </a:lnTo>
                  <a:cubicBezTo>
                    <a:pt x="118" y="662"/>
                    <a:pt x="151" y="674"/>
                    <a:pt x="178" y="701"/>
                  </a:cubicBezTo>
                  <a:cubicBezTo>
                    <a:pt x="205" y="728"/>
                    <a:pt x="217" y="762"/>
                    <a:pt x="216" y="794"/>
                  </a:cubicBezTo>
                  <a:cubicBezTo>
                    <a:pt x="216" y="794"/>
                    <a:pt x="114" y="821"/>
                    <a:pt x="114" y="821"/>
                  </a:cubicBezTo>
                  <a:close/>
                  <a:moveTo>
                    <a:pt x="114" y="821"/>
                  </a:moveTo>
                  <a:close/>
                  <a:moveTo>
                    <a:pt x="288" y="455"/>
                  </a:moveTo>
                  <a:cubicBezTo>
                    <a:pt x="262" y="445"/>
                    <a:pt x="235" y="439"/>
                    <a:pt x="209" y="439"/>
                  </a:cubicBezTo>
                  <a:lnTo>
                    <a:pt x="420" y="225"/>
                  </a:lnTo>
                  <a:cubicBezTo>
                    <a:pt x="452" y="194"/>
                    <a:pt x="499" y="185"/>
                    <a:pt x="546" y="196"/>
                  </a:cubicBezTo>
                  <a:cubicBezTo>
                    <a:pt x="546" y="196"/>
                    <a:pt x="288" y="455"/>
                    <a:pt x="288" y="455"/>
                  </a:cubicBezTo>
                  <a:close/>
                  <a:moveTo>
                    <a:pt x="288" y="455"/>
                  </a:moveTo>
                  <a:close/>
                  <a:moveTo>
                    <a:pt x="406" y="557"/>
                  </a:moveTo>
                  <a:cubicBezTo>
                    <a:pt x="395" y="540"/>
                    <a:pt x="384" y="524"/>
                    <a:pt x="369" y="509"/>
                  </a:cubicBezTo>
                  <a:cubicBezTo>
                    <a:pt x="352" y="492"/>
                    <a:pt x="333" y="479"/>
                    <a:pt x="314" y="468"/>
                  </a:cubicBezTo>
                  <a:lnTo>
                    <a:pt x="575" y="206"/>
                  </a:lnTo>
                  <a:cubicBezTo>
                    <a:pt x="595" y="215"/>
                    <a:pt x="615" y="228"/>
                    <a:pt x="632" y="246"/>
                  </a:cubicBezTo>
                  <a:cubicBezTo>
                    <a:pt x="647" y="260"/>
                    <a:pt x="659" y="277"/>
                    <a:pt x="667" y="295"/>
                  </a:cubicBezTo>
                  <a:cubicBezTo>
                    <a:pt x="667" y="295"/>
                    <a:pt x="406" y="557"/>
                    <a:pt x="406" y="557"/>
                  </a:cubicBezTo>
                  <a:close/>
                  <a:moveTo>
                    <a:pt x="406" y="557"/>
                  </a:moveTo>
                  <a:close/>
                  <a:moveTo>
                    <a:pt x="439" y="654"/>
                  </a:moveTo>
                  <a:cubicBezTo>
                    <a:pt x="437" y="629"/>
                    <a:pt x="430" y="605"/>
                    <a:pt x="419" y="582"/>
                  </a:cubicBezTo>
                  <a:lnTo>
                    <a:pt x="678" y="322"/>
                  </a:lnTo>
                  <a:cubicBezTo>
                    <a:pt x="695" y="372"/>
                    <a:pt x="687" y="425"/>
                    <a:pt x="652" y="460"/>
                  </a:cubicBezTo>
                  <a:cubicBezTo>
                    <a:pt x="652" y="460"/>
                    <a:pt x="651" y="460"/>
                    <a:pt x="651" y="460"/>
                  </a:cubicBezTo>
                  <a:lnTo>
                    <a:pt x="652" y="460"/>
                  </a:lnTo>
                  <a:lnTo>
                    <a:pt x="439" y="674"/>
                  </a:lnTo>
                  <a:cubicBezTo>
                    <a:pt x="439" y="668"/>
                    <a:pt x="440" y="661"/>
                    <a:pt x="439" y="654"/>
                  </a:cubicBezTo>
                  <a:close/>
                  <a:moveTo>
                    <a:pt x="806" y="71"/>
                  </a:moveTo>
                  <a:cubicBezTo>
                    <a:pt x="761" y="26"/>
                    <a:pt x="701" y="0"/>
                    <a:pt x="643" y="0"/>
                  </a:cubicBezTo>
                  <a:cubicBezTo>
                    <a:pt x="593" y="0"/>
                    <a:pt x="548" y="18"/>
                    <a:pt x="515" y="52"/>
                  </a:cubicBezTo>
                  <a:lnTo>
                    <a:pt x="381" y="187"/>
                  </a:lnTo>
                  <a:cubicBezTo>
                    <a:pt x="381" y="187"/>
                    <a:pt x="381" y="187"/>
                    <a:pt x="380" y="187"/>
                  </a:cubicBezTo>
                  <a:cubicBezTo>
                    <a:pt x="380" y="188"/>
                    <a:pt x="380" y="188"/>
                    <a:pt x="380" y="188"/>
                  </a:cubicBezTo>
                  <a:lnTo>
                    <a:pt x="380" y="188"/>
                  </a:lnTo>
                  <a:lnTo>
                    <a:pt x="97" y="474"/>
                  </a:lnTo>
                  <a:cubicBezTo>
                    <a:pt x="83" y="487"/>
                    <a:pt x="74" y="503"/>
                    <a:pt x="69" y="521"/>
                  </a:cubicBezTo>
                  <a:lnTo>
                    <a:pt x="4" y="755"/>
                  </a:lnTo>
                  <a:cubicBezTo>
                    <a:pt x="4" y="755"/>
                    <a:pt x="0" y="774"/>
                    <a:pt x="0" y="783"/>
                  </a:cubicBezTo>
                  <a:cubicBezTo>
                    <a:pt x="0" y="836"/>
                    <a:pt x="43" y="879"/>
                    <a:pt x="96" y="879"/>
                  </a:cubicBezTo>
                  <a:cubicBezTo>
                    <a:pt x="107" y="879"/>
                    <a:pt x="127" y="875"/>
                    <a:pt x="128" y="874"/>
                  </a:cubicBezTo>
                  <a:lnTo>
                    <a:pt x="360" y="813"/>
                  </a:lnTo>
                  <a:cubicBezTo>
                    <a:pt x="378" y="808"/>
                    <a:pt x="394" y="798"/>
                    <a:pt x="407" y="785"/>
                  </a:cubicBezTo>
                  <a:lnTo>
                    <a:pt x="826" y="362"/>
                  </a:lnTo>
                  <a:cubicBezTo>
                    <a:pt x="902" y="286"/>
                    <a:pt x="893" y="158"/>
                    <a:pt x="806" y="71"/>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4" name="Group 3"/>
          <p:cNvGrpSpPr/>
          <p:nvPr/>
        </p:nvGrpSpPr>
        <p:grpSpPr>
          <a:xfrm>
            <a:off x="3892550" y="2944813"/>
            <a:ext cx="906463" cy="1042987"/>
            <a:chOff x="3892550" y="2944813"/>
            <a:chExt cx="906463" cy="1042987"/>
          </a:xfrm>
        </p:grpSpPr>
        <p:sp>
          <p:nvSpPr>
            <p:cNvPr id="5" name="Freeform 5"/>
            <p:cNvSpPr/>
            <p:nvPr/>
          </p:nvSpPr>
          <p:spPr bwMode="auto">
            <a:xfrm>
              <a:off x="3892550" y="2944813"/>
              <a:ext cx="906463" cy="1042987"/>
            </a:xfrm>
            <a:custGeom>
              <a:avLst/>
              <a:gdLst>
                <a:gd name="T0" fmla="*/ 1045 w 2090"/>
                <a:gd name="T1" fmla="*/ 0 h 2413"/>
                <a:gd name="T2" fmla="*/ 1567 w 2090"/>
                <a:gd name="T3" fmla="*/ 302 h 2413"/>
                <a:gd name="T4" fmla="*/ 2090 w 2090"/>
                <a:gd name="T5" fmla="*/ 604 h 2413"/>
                <a:gd name="T6" fmla="*/ 2090 w 2090"/>
                <a:gd name="T7" fmla="*/ 1207 h 2413"/>
                <a:gd name="T8" fmla="*/ 2090 w 2090"/>
                <a:gd name="T9" fmla="*/ 1810 h 2413"/>
                <a:gd name="T10" fmla="*/ 1567 w 2090"/>
                <a:gd name="T11" fmla="*/ 2112 h 2413"/>
                <a:gd name="T12" fmla="*/ 1045 w 2090"/>
                <a:gd name="T13" fmla="*/ 2413 h 2413"/>
                <a:gd name="T14" fmla="*/ 522 w 2090"/>
                <a:gd name="T15" fmla="*/ 2112 h 2413"/>
                <a:gd name="T16" fmla="*/ 0 w 2090"/>
                <a:gd name="T17" fmla="*/ 1810 h 2413"/>
                <a:gd name="T18" fmla="*/ 0 w 2090"/>
                <a:gd name="T19" fmla="*/ 1207 h 2413"/>
                <a:gd name="T20" fmla="*/ 0 w 2090"/>
                <a:gd name="T21" fmla="*/ 604 h 2413"/>
                <a:gd name="T22" fmla="*/ 522 w 2090"/>
                <a:gd name="T23" fmla="*/ 302 h 2413"/>
                <a:gd name="T24" fmla="*/ 1045 w 2090"/>
                <a:gd name="T25" fmla="*/ 0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0" h="2413">
                  <a:moveTo>
                    <a:pt x="1045" y="0"/>
                  </a:moveTo>
                  <a:lnTo>
                    <a:pt x="1567" y="302"/>
                  </a:lnTo>
                  <a:lnTo>
                    <a:pt x="2090" y="604"/>
                  </a:lnTo>
                  <a:lnTo>
                    <a:pt x="2090" y="1207"/>
                  </a:lnTo>
                  <a:lnTo>
                    <a:pt x="2090" y="1810"/>
                  </a:lnTo>
                  <a:lnTo>
                    <a:pt x="1567" y="2112"/>
                  </a:lnTo>
                  <a:lnTo>
                    <a:pt x="1045" y="2413"/>
                  </a:lnTo>
                  <a:lnTo>
                    <a:pt x="522" y="2112"/>
                  </a:lnTo>
                  <a:lnTo>
                    <a:pt x="0" y="1810"/>
                  </a:lnTo>
                  <a:lnTo>
                    <a:pt x="0" y="1207"/>
                  </a:lnTo>
                  <a:lnTo>
                    <a:pt x="0" y="604"/>
                  </a:lnTo>
                  <a:lnTo>
                    <a:pt x="522" y="302"/>
                  </a:lnTo>
                  <a:lnTo>
                    <a:pt x="1045" y="0"/>
                  </a:lnTo>
                  <a:close/>
                </a:path>
              </a:pathLst>
            </a:cu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10" name="Freeform 10"/>
            <p:cNvSpPr>
              <a:spLocks noEditPoints="1"/>
            </p:cNvSpPr>
            <p:nvPr/>
          </p:nvSpPr>
          <p:spPr bwMode="auto">
            <a:xfrm>
              <a:off x="4214813" y="3276600"/>
              <a:ext cx="261938" cy="379412"/>
            </a:xfrm>
            <a:custGeom>
              <a:avLst/>
              <a:gdLst>
                <a:gd name="T0" fmla="*/ 430 w 603"/>
                <a:gd name="T1" fmla="*/ 577 h 879"/>
                <a:gd name="T2" fmla="*/ 174 w 603"/>
                <a:gd name="T3" fmla="*/ 577 h 879"/>
                <a:gd name="T4" fmla="*/ 128 w 603"/>
                <a:gd name="T5" fmla="*/ 489 h 879"/>
                <a:gd name="T6" fmla="*/ 55 w 603"/>
                <a:gd name="T7" fmla="*/ 302 h 879"/>
                <a:gd name="T8" fmla="*/ 302 w 603"/>
                <a:gd name="T9" fmla="*/ 55 h 879"/>
                <a:gd name="T10" fmla="*/ 549 w 603"/>
                <a:gd name="T11" fmla="*/ 302 h 879"/>
                <a:gd name="T12" fmla="*/ 476 w 603"/>
                <a:gd name="T13" fmla="*/ 489 h 879"/>
                <a:gd name="T14" fmla="*/ 430 w 603"/>
                <a:gd name="T15" fmla="*/ 577 h 879"/>
                <a:gd name="T16" fmla="*/ 301 w 603"/>
                <a:gd name="T17" fmla="*/ 138 h 879"/>
                <a:gd name="T18" fmla="*/ 137 w 603"/>
                <a:gd name="T19" fmla="*/ 303 h 879"/>
                <a:gd name="T20" fmla="*/ 151 w 603"/>
                <a:gd name="T21" fmla="*/ 317 h 879"/>
                <a:gd name="T22" fmla="*/ 164 w 603"/>
                <a:gd name="T23" fmla="*/ 303 h 879"/>
                <a:gd name="T24" fmla="*/ 301 w 603"/>
                <a:gd name="T25" fmla="*/ 166 h 879"/>
                <a:gd name="T26" fmla="*/ 315 w 603"/>
                <a:gd name="T27" fmla="*/ 152 h 879"/>
                <a:gd name="T28" fmla="*/ 301 w 603"/>
                <a:gd name="T29" fmla="*/ 138 h 879"/>
                <a:gd name="T30" fmla="*/ 302 w 603"/>
                <a:gd name="T31" fmla="*/ 825 h 879"/>
                <a:gd name="T32" fmla="*/ 247 w 603"/>
                <a:gd name="T33" fmla="*/ 790 h 879"/>
                <a:gd name="T34" fmla="*/ 363 w 603"/>
                <a:gd name="T35" fmla="*/ 776 h 879"/>
                <a:gd name="T36" fmla="*/ 302 w 603"/>
                <a:gd name="T37" fmla="*/ 825 h 879"/>
                <a:gd name="T38" fmla="*/ 212 w 603"/>
                <a:gd name="T39" fmla="*/ 684 h 879"/>
                <a:gd name="T40" fmla="*/ 195 w 603"/>
                <a:gd name="T41" fmla="*/ 632 h 879"/>
                <a:gd name="T42" fmla="*/ 408 w 603"/>
                <a:gd name="T43" fmla="*/ 632 h 879"/>
                <a:gd name="T44" fmla="*/ 399 w 603"/>
                <a:gd name="T45" fmla="*/ 661 h 879"/>
                <a:gd name="T46" fmla="*/ 212 w 603"/>
                <a:gd name="T47" fmla="*/ 684 h 879"/>
                <a:gd name="T48" fmla="*/ 373 w 603"/>
                <a:gd name="T49" fmla="*/ 747 h 879"/>
                <a:gd name="T50" fmla="*/ 237 w 603"/>
                <a:gd name="T51" fmla="*/ 764 h 879"/>
                <a:gd name="T52" fmla="*/ 221 w 603"/>
                <a:gd name="T53" fmla="*/ 712 h 879"/>
                <a:gd name="T54" fmla="*/ 220 w 603"/>
                <a:gd name="T55" fmla="*/ 711 h 879"/>
                <a:gd name="T56" fmla="*/ 390 w 603"/>
                <a:gd name="T57" fmla="*/ 690 h 879"/>
                <a:gd name="T58" fmla="*/ 383 w 603"/>
                <a:gd name="T59" fmla="*/ 714 h 879"/>
                <a:gd name="T60" fmla="*/ 373 w 603"/>
                <a:gd name="T61" fmla="*/ 747 h 879"/>
                <a:gd name="T62" fmla="*/ 302 w 603"/>
                <a:gd name="T63" fmla="*/ 0 h 879"/>
                <a:gd name="T64" fmla="*/ 0 w 603"/>
                <a:gd name="T65" fmla="*/ 302 h 879"/>
                <a:gd name="T66" fmla="*/ 138 w 603"/>
                <a:gd name="T67" fmla="*/ 634 h 879"/>
                <a:gd name="T68" fmla="*/ 302 w 603"/>
                <a:gd name="T69" fmla="*/ 879 h 879"/>
                <a:gd name="T70" fmla="*/ 466 w 603"/>
                <a:gd name="T71" fmla="*/ 635 h 879"/>
                <a:gd name="T72" fmla="*/ 603 w 603"/>
                <a:gd name="T73" fmla="*/ 302 h 879"/>
                <a:gd name="T74" fmla="*/ 302 w 603"/>
                <a:gd name="T75" fmla="*/ 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3" h="879">
                  <a:moveTo>
                    <a:pt x="430" y="577"/>
                  </a:moveTo>
                  <a:lnTo>
                    <a:pt x="174" y="577"/>
                  </a:lnTo>
                  <a:cubicBezTo>
                    <a:pt x="160" y="548"/>
                    <a:pt x="144" y="518"/>
                    <a:pt x="128" y="489"/>
                  </a:cubicBezTo>
                  <a:cubicBezTo>
                    <a:pt x="92" y="425"/>
                    <a:pt x="55" y="358"/>
                    <a:pt x="55" y="302"/>
                  </a:cubicBezTo>
                  <a:cubicBezTo>
                    <a:pt x="55" y="166"/>
                    <a:pt x="166" y="55"/>
                    <a:pt x="302" y="55"/>
                  </a:cubicBezTo>
                  <a:cubicBezTo>
                    <a:pt x="438" y="55"/>
                    <a:pt x="549" y="166"/>
                    <a:pt x="549" y="302"/>
                  </a:cubicBezTo>
                  <a:cubicBezTo>
                    <a:pt x="549" y="358"/>
                    <a:pt x="512" y="425"/>
                    <a:pt x="476" y="489"/>
                  </a:cubicBezTo>
                  <a:cubicBezTo>
                    <a:pt x="460" y="518"/>
                    <a:pt x="443" y="548"/>
                    <a:pt x="430" y="577"/>
                  </a:cubicBezTo>
                  <a:close/>
                  <a:moveTo>
                    <a:pt x="301" y="138"/>
                  </a:moveTo>
                  <a:cubicBezTo>
                    <a:pt x="211" y="138"/>
                    <a:pt x="137" y="212"/>
                    <a:pt x="137" y="303"/>
                  </a:cubicBezTo>
                  <a:cubicBezTo>
                    <a:pt x="137" y="310"/>
                    <a:pt x="143" y="317"/>
                    <a:pt x="151" y="317"/>
                  </a:cubicBezTo>
                  <a:cubicBezTo>
                    <a:pt x="158" y="317"/>
                    <a:pt x="164" y="310"/>
                    <a:pt x="164" y="303"/>
                  </a:cubicBezTo>
                  <a:cubicBezTo>
                    <a:pt x="164" y="227"/>
                    <a:pt x="226" y="166"/>
                    <a:pt x="301" y="166"/>
                  </a:cubicBezTo>
                  <a:cubicBezTo>
                    <a:pt x="309" y="166"/>
                    <a:pt x="315" y="160"/>
                    <a:pt x="315" y="152"/>
                  </a:cubicBezTo>
                  <a:cubicBezTo>
                    <a:pt x="315" y="144"/>
                    <a:pt x="309" y="138"/>
                    <a:pt x="301" y="138"/>
                  </a:cubicBezTo>
                  <a:close/>
                  <a:moveTo>
                    <a:pt x="302" y="825"/>
                  </a:moveTo>
                  <a:cubicBezTo>
                    <a:pt x="274" y="825"/>
                    <a:pt x="261" y="821"/>
                    <a:pt x="247" y="790"/>
                  </a:cubicBezTo>
                  <a:lnTo>
                    <a:pt x="363" y="776"/>
                  </a:lnTo>
                  <a:cubicBezTo>
                    <a:pt x="347" y="821"/>
                    <a:pt x="334" y="825"/>
                    <a:pt x="302" y="825"/>
                  </a:cubicBezTo>
                  <a:close/>
                  <a:moveTo>
                    <a:pt x="212" y="684"/>
                  </a:moveTo>
                  <a:cubicBezTo>
                    <a:pt x="207" y="668"/>
                    <a:pt x="202" y="651"/>
                    <a:pt x="195" y="632"/>
                  </a:cubicBezTo>
                  <a:lnTo>
                    <a:pt x="408" y="632"/>
                  </a:lnTo>
                  <a:cubicBezTo>
                    <a:pt x="405" y="642"/>
                    <a:pt x="402" y="652"/>
                    <a:pt x="399" y="661"/>
                  </a:cubicBezTo>
                  <a:cubicBezTo>
                    <a:pt x="399" y="661"/>
                    <a:pt x="212" y="684"/>
                    <a:pt x="212" y="684"/>
                  </a:cubicBezTo>
                  <a:close/>
                  <a:moveTo>
                    <a:pt x="373" y="747"/>
                  </a:moveTo>
                  <a:lnTo>
                    <a:pt x="237" y="764"/>
                  </a:lnTo>
                  <a:cubicBezTo>
                    <a:pt x="232" y="750"/>
                    <a:pt x="227" y="733"/>
                    <a:pt x="221" y="712"/>
                  </a:cubicBezTo>
                  <a:cubicBezTo>
                    <a:pt x="220" y="712"/>
                    <a:pt x="220" y="711"/>
                    <a:pt x="220" y="711"/>
                  </a:cubicBezTo>
                  <a:lnTo>
                    <a:pt x="390" y="690"/>
                  </a:lnTo>
                  <a:cubicBezTo>
                    <a:pt x="387" y="698"/>
                    <a:pt x="385" y="707"/>
                    <a:pt x="383" y="714"/>
                  </a:cubicBezTo>
                  <a:cubicBezTo>
                    <a:pt x="379" y="726"/>
                    <a:pt x="376" y="737"/>
                    <a:pt x="373" y="747"/>
                  </a:cubicBezTo>
                  <a:close/>
                  <a:moveTo>
                    <a:pt x="302" y="0"/>
                  </a:moveTo>
                  <a:cubicBezTo>
                    <a:pt x="135" y="0"/>
                    <a:pt x="0" y="136"/>
                    <a:pt x="0" y="302"/>
                  </a:cubicBezTo>
                  <a:cubicBezTo>
                    <a:pt x="0" y="413"/>
                    <a:pt x="101" y="531"/>
                    <a:pt x="138" y="634"/>
                  </a:cubicBezTo>
                  <a:cubicBezTo>
                    <a:pt x="193" y="787"/>
                    <a:pt x="187" y="879"/>
                    <a:pt x="302" y="879"/>
                  </a:cubicBezTo>
                  <a:cubicBezTo>
                    <a:pt x="419" y="879"/>
                    <a:pt x="410" y="788"/>
                    <a:pt x="466" y="635"/>
                  </a:cubicBezTo>
                  <a:cubicBezTo>
                    <a:pt x="503" y="531"/>
                    <a:pt x="603" y="412"/>
                    <a:pt x="603" y="302"/>
                  </a:cubicBezTo>
                  <a:cubicBezTo>
                    <a:pt x="603" y="136"/>
                    <a:pt x="468" y="0"/>
                    <a:pt x="302"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3" name="Group 2"/>
          <p:cNvGrpSpPr/>
          <p:nvPr/>
        </p:nvGrpSpPr>
        <p:grpSpPr>
          <a:xfrm>
            <a:off x="4344988" y="2062163"/>
            <a:ext cx="906463" cy="1042987"/>
            <a:chOff x="4344988" y="2062163"/>
            <a:chExt cx="906463" cy="1042987"/>
          </a:xfrm>
        </p:grpSpPr>
        <p:sp>
          <p:nvSpPr>
            <p:cNvPr id="7" name="Freeform 7"/>
            <p:cNvSpPr/>
            <p:nvPr/>
          </p:nvSpPr>
          <p:spPr bwMode="auto">
            <a:xfrm>
              <a:off x="4344988" y="2062163"/>
              <a:ext cx="906463" cy="1042987"/>
            </a:xfrm>
            <a:custGeom>
              <a:avLst/>
              <a:gdLst>
                <a:gd name="T0" fmla="*/ 1045 w 2090"/>
                <a:gd name="T1" fmla="*/ 0 h 2413"/>
                <a:gd name="T2" fmla="*/ 1567 w 2090"/>
                <a:gd name="T3" fmla="*/ 302 h 2413"/>
                <a:gd name="T4" fmla="*/ 2090 w 2090"/>
                <a:gd name="T5" fmla="*/ 603 h 2413"/>
                <a:gd name="T6" fmla="*/ 2090 w 2090"/>
                <a:gd name="T7" fmla="*/ 1206 h 2413"/>
                <a:gd name="T8" fmla="*/ 2090 w 2090"/>
                <a:gd name="T9" fmla="*/ 1810 h 2413"/>
                <a:gd name="T10" fmla="*/ 1567 w 2090"/>
                <a:gd name="T11" fmla="*/ 2111 h 2413"/>
                <a:gd name="T12" fmla="*/ 1045 w 2090"/>
                <a:gd name="T13" fmla="*/ 2413 h 2413"/>
                <a:gd name="T14" fmla="*/ 522 w 2090"/>
                <a:gd name="T15" fmla="*/ 2111 h 2413"/>
                <a:gd name="T16" fmla="*/ 0 w 2090"/>
                <a:gd name="T17" fmla="*/ 1810 h 2413"/>
                <a:gd name="T18" fmla="*/ 0 w 2090"/>
                <a:gd name="T19" fmla="*/ 1206 h 2413"/>
                <a:gd name="T20" fmla="*/ 0 w 2090"/>
                <a:gd name="T21" fmla="*/ 603 h 2413"/>
                <a:gd name="T22" fmla="*/ 522 w 2090"/>
                <a:gd name="T23" fmla="*/ 302 h 2413"/>
                <a:gd name="T24" fmla="*/ 1045 w 2090"/>
                <a:gd name="T25" fmla="*/ 0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0" h="2413">
                  <a:moveTo>
                    <a:pt x="1045" y="0"/>
                  </a:moveTo>
                  <a:lnTo>
                    <a:pt x="1567" y="302"/>
                  </a:lnTo>
                  <a:lnTo>
                    <a:pt x="2090" y="603"/>
                  </a:lnTo>
                  <a:lnTo>
                    <a:pt x="2090" y="1206"/>
                  </a:lnTo>
                  <a:lnTo>
                    <a:pt x="2090" y="1810"/>
                  </a:lnTo>
                  <a:lnTo>
                    <a:pt x="1567" y="2111"/>
                  </a:lnTo>
                  <a:lnTo>
                    <a:pt x="1045" y="2413"/>
                  </a:lnTo>
                  <a:lnTo>
                    <a:pt x="522" y="2111"/>
                  </a:lnTo>
                  <a:lnTo>
                    <a:pt x="0" y="1810"/>
                  </a:lnTo>
                  <a:lnTo>
                    <a:pt x="0" y="1206"/>
                  </a:lnTo>
                  <a:lnTo>
                    <a:pt x="0" y="603"/>
                  </a:lnTo>
                  <a:lnTo>
                    <a:pt x="522" y="302"/>
                  </a:lnTo>
                  <a:lnTo>
                    <a:pt x="1045" y="0"/>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1" name="Freeform 11"/>
            <p:cNvSpPr>
              <a:spLocks noEditPoints="1"/>
            </p:cNvSpPr>
            <p:nvPr/>
          </p:nvSpPr>
          <p:spPr bwMode="auto">
            <a:xfrm>
              <a:off x="4608513" y="2393950"/>
              <a:ext cx="381000" cy="379412"/>
            </a:xfrm>
            <a:custGeom>
              <a:avLst/>
              <a:gdLst>
                <a:gd name="T0" fmla="*/ 605 w 879"/>
                <a:gd name="T1" fmla="*/ 493 h 877"/>
                <a:gd name="T2" fmla="*/ 494 w 879"/>
                <a:gd name="T3" fmla="*/ 462 h 877"/>
                <a:gd name="T4" fmla="*/ 484 w 879"/>
                <a:gd name="T5" fmla="*/ 472 h 877"/>
                <a:gd name="T6" fmla="*/ 453 w 879"/>
                <a:gd name="T7" fmla="*/ 502 h 877"/>
                <a:gd name="T8" fmla="*/ 401 w 879"/>
                <a:gd name="T9" fmla="*/ 555 h 877"/>
                <a:gd name="T10" fmla="*/ 385 w 879"/>
                <a:gd name="T11" fmla="*/ 594 h 877"/>
                <a:gd name="T12" fmla="*/ 385 w 879"/>
                <a:gd name="T13" fmla="*/ 658 h 877"/>
                <a:gd name="T14" fmla="*/ 330 w 879"/>
                <a:gd name="T15" fmla="*/ 658 h 877"/>
                <a:gd name="T16" fmla="*/ 275 w 879"/>
                <a:gd name="T17" fmla="*/ 713 h 877"/>
                <a:gd name="T18" fmla="*/ 275 w 879"/>
                <a:gd name="T19" fmla="*/ 767 h 877"/>
                <a:gd name="T20" fmla="*/ 210 w 879"/>
                <a:gd name="T21" fmla="*/ 767 h 877"/>
                <a:gd name="T22" fmla="*/ 172 w 879"/>
                <a:gd name="T23" fmla="*/ 784 h 877"/>
                <a:gd name="T24" fmla="*/ 133 w 879"/>
                <a:gd name="T25" fmla="*/ 823 h 877"/>
                <a:gd name="T26" fmla="*/ 55 w 879"/>
                <a:gd name="T27" fmla="*/ 822 h 877"/>
                <a:gd name="T28" fmla="*/ 55 w 879"/>
                <a:gd name="T29" fmla="*/ 744 h 877"/>
                <a:gd name="T30" fmla="*/ 376 w 879"/>
                <a:gd name="T31" fmla="*/ 425 h 877"/>
                <a:gd name="T32" fmla="*/ 376 w 879"/>
                <a:gd name="T33" fmla="*/ 425 h 877"/>
                <a:gd name="T34" fmla="*/ 416 w 879"/>
                <a:gd name="T35" fmla="*/ 385 h 877"/>
                <a:gd name="T36" fmla="*/ 385 w 879"/>
                <a:gd name="T37" fmla="*/ 274 h 877"/>
                <a:gd name="T38" fmla="*/ 605 w 879"/>
                <a:gd name="T39" fmla="*/ 54 h 877"/>
                <a:gd name="T40" fmla="*/ 825 w 879"/>
                <a:gd name="T41" fmla="*/ 274 h 877"/>
                <a:gd name="T42" fmla="*/ 605 w 879"/>
                <a:gd name="T43" fmla="*/ 493 h 877"/>
                <a:gd name="T44" fmla="*/ 681 w 879"/>
                <a:gd name="T45" fmla="*/ 301 h 877"/>
                <a:gd name="T46" fmla="*/ 577 w 879"/>
                <a:gd name="T47" fmla="*/ 197 h 877"/>
                <a:gd name="T48" fmla="*/ 636 w 879"/>
                <a:gd name="T49" fmla="*/ 136 h 877"/>
                <a:gd name="T50" fmla="*/ 741 w 879"/>
                <a:gd name="T51" fmla="*/ 241 h 877"/>
                <a:gd name="T52" fmla="*/ 681 w 879"/>
                <a:gd name="T53" fmla="*/ 301 h 877"/>
                <a:gd name="T54" fmla="*/ 764 w 879"/>
                <a:gd name="T55" fmla="*/ 225 h 877"/>
                <a:gd name="T56" fmla="*/ 652 w 879"/>
                <a:gd name="T57" fmla="*/ 114 h 877"/>
                <a:gd name="T58" fmla="*/ 628 w 879"/>
                <a:gd name="T59" fmla="*/ 111 h 877"/>
                <a:gd name="T60" fmla="*/ 551 w 879"/>
                <a:gd name="T61" fmla="*/ 188 h 877"/>
                <a:gd name="T62" fmla="*/ 549 w 879"/>
                <a:gd name="T63" fmla="*/ 196 h 877"/>
                <a:gd name="T64" fmla="*/ 554 w 879"/>
                <a:gd name="T65" fmla="*/ 212 h 877"/>
                <a:gd name="T66" fmla="*/ 665 w 879"/>
                <a:gd name="T67" fmla="*/ 323 h 877"/>
                <a:gd name="T68" fmla="*/ 689 w 879"/>
                <a:gd name="T69" fmla="*/ 327 h 877"/>
                <a:gd name="T70" fmla="*/ 767 w 879"/>
                <a:gd name="T71" fmla="*/ 249 h 877"/>
                <a:gd name="T72" fmla="*/ 768 w 879"/>
                <a:gd name="T73" fmla="*/ 240 h 877"/>
                <a:gd name="T74" fmla="*/ 764 w 879"/>
                <a:gd name="T75" fmla="*/ 225 h 877"/>
                <a:gd name="T76" fmla="*/ 605 w 879"/>
                <a:gd name="T77" fmla="*/ 0 h 877"/>
                <a:gd name="T78" fmla="*/ 330 w 879"/>
                <a:gd name="T79" fmla="*/ 274 h 877"/>
                <a:gd name="T80" fmla="*/ 350 w 879"/>
                <a:gd name="T81" fmla="*/ 373 h 877"/>
                <a:gd name="T82" fmla="*/ 16 w 879"/>
                <a:gd name="T83" fmla="*/ 706 h 877"/>
                <a:gd name="T84" fmla="*/ 0 w 879"/>
                <a:gd name="T85" fmla="*/ 740 h 877"/>
                <a:gd name="T86" fmla="*/ 0 w 879"/>
                <a:gd name="T87" fmla="*/ 822 h 877"/>
                <a:gd name="T88" fmla="*/ 55 w 879"/>
                <a:gd name="T89" fmla="*/ 877 h 877"/>
                <a:gd name="T90" fmla="*/ 137 w 879"/>
                <a:gd name="T91" fmla="*/ 877 h 877"/>
                <a:gd name="T92" fmla="*/ 171 w 879"/>
                <a:gd name="T93" fmla="*/ 862 h 877"/>
                <a:gd name="T94" fmla="*/ 210 w 879"/>
                <a:gd name="T95" fmla="*/ 822 h 877"/>
                <a:gd name="T96" fmla="*/ 275 w 879"/>
                <a:gd name="T97" fmla="*/ 822 h 877"/>
                <a:gd name="T98" fmla="*/ 330 w 879"/>
                <a:gd name="T99" fmla="*/ 767 h 877"/>
                <a:gd name="T100" fmla="*/ 330 w 879"/>
                <a:gd name="T101" fmla="*/ 713 h 877"/>
                <a:gd name="T102" fmla="*/ 385 w 879"/>
                <a:gd name="T103" fmla="*/ 713 h 877"/>
                <a:gd name="T104" fmla="*/ 440 w 879"/>
                <a:gd name="T105" fmla="*/ 658 h 877"/>
                <a:gd name="T106" fmla="*/ 440 w 879"/>
                <a:gd name="T107" fmla="*/ 594 h 877"/>
                <a:gd name="T108" fmla="*/ 505 w 879"/>
                <a:gd name="T109" fmla="*/ 528 h 877"/>
                <a:gd name="T110" fmla="*/ 605 w 879"/>
                <a:gd name="T111" fmla="*/ 548 h 877"/>
                <a:gd name="T112" fmla="*/ 879 w 879"/>
                <a:gd name="T113" fmla="*/ 274 h 877"/>
                <a:gd name="T114" fmla="*/ 605 w 879"/>
                <a:gd name="T115" fmla="*/ 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9" h="877">
                  <a:moveTo>
                    <a:pt x="605" y="493"/>
                  </a:moveTo>
                  <a:cubicBezTo>
                    <a:pt x="564" y="493"/>
                    <a:pt x="526" y="481"/>
                    <a:pt x="494" y="462"/>
                  </a:cubicBezTo>
                  <a:lnTo>
                    <a:pt x="484" y="472"/>
                  </a:lnTo>
                  <a:lnTo>
                    <a:pt x="453" y="502"/>
                  </a:lnTo>
                  <a:lnTo>
                    <a:pt x="401" y="555"/>
                  </a:lnTo>
                  <a:cubicBezTo>
                    <a:pt x="391" y="565"/>
                    <a:pt x="385" y="579"/>
                    <a:pt x="385" y="594"/>
                  </a:cubicBezTo>
                  <a:lnTo>
                    <a:pt x="385" y="658"/>
                  </a:lnTo>
                  <a:lnTo>
                    <a:pt x="330" y="658"/>
                  </a:lnTo>
                  <a:cubicBezTo>
                    <a:pt x="300" y="658"/>
                    <a:pt x="275" y="682"/>
                    <a:pt x="275" y="713"/>
                  </a:cubicBezTo>
                  <a:lnTo>
                    <a:pt x="275" y="767"/>
                  </a:lnTo>
                  <a:lnTo>
                    <a:pt x="210" y="767"/>
                  </a:lnTo>
                  <a:cubicBezTo>
                    <a:pt x="196" y="767"/>
                    <a:pt x="182" y="773"/>
                    <a:pt x="172" y="784"/>
                  </a:cubicBezTo>
                  <a:lnTo>
                    <a:pt x="133" y="823"/>
                  </a:lnTo>
                  <a:lnTo>
                    <a:pt x="55" y="822"/>
                  </a:lnTo>
                  <a:lnTo>
                    <a:pt x="55" y="744"/>
                  </a:lnTo>
                  <a:lnTo>
                    <a:pt x="376" y="425"/>
                  </a:lnTo>
                  <a:cubicBezTo>
                    <a:pt x="376" y="425"/>
                    <a:pt x="376" y="425"/>
                    <a:pt x="376" y="425"/>
                  </a:cubicBezTo>
                  <a:lnTo>
                    <a:pt x="416" y="385"/>
                  </a:lnTo>
                  <a:cubicBezTo>
                    <a:pt x="397" y="352"/>
                    <a:pt x="385" y="314"/>
                    <a:pt x="385" y="274"/>
                  </a:cubicBezTo>
                  <a:cubicBezTo>
                    <a:pt x="385" y="152"/>
                    <a:pt x="483" y="54"/>
                    <a:pt x="605" y="54"/>
                  </a:cubicBezTo>
                  <a:cubicBezTo>
                    <a:pt x="726" y="54"/>
                    <a:pt x="825" y="152"/>
                    <a:pt x="825" y="274"/>
                  </a:cubicBezTo>
                  <a:cubicBezTo>
                    <a:pt x="825" y="395"/>
                    <a:pt x="726" y="493"/>
                    <a:pt x="605" y="493"/>
                  </a:cubicBezTo>
                  <a:close/>
                  <a:moveTo>
                    <a:pt x="681" y="301"/>
                  </a:moveTo>
                  <a:cubicBezTo>
                    <a:pt x="641" y="272"/>
                    <a:pt x="606" y="236"/>
                    <a:pt x="577" y="197"/>
                  </a:cubicBezTo>
                  <a:cubicBezTo>
                    <a:pt x="587" y="167"/>
                    <a:pt x="607" y="147"/>
                    <a:pt x="636" y="136"/>
                  </a:cubicBezTo>
                  <a:cubicBezTo>
                    <a:pt x="677" y="165"/>
                    <a:pt x="712" y="200"/>
                    <a:pt x="741" y="241"/>
                  </a:cubicBezTo>
                  <a:cubicBezTo>
                    <a:pt x="730" y="270"/>
                    <a:pt x="710" y="290"/>
                    <a:pt x="681" y="301"/>
                  </a:cubicBezTo>
                  <a:close/>
                  <a:moveTo>
                    <a:pt x="764" y="225"/>
                  </a:moveTo>
                  <a:cubicBezTo>
                    <a:pt x="733" y="182"/>
                    <a:pt x="695" y="145"/>
                    <a:pt x="652" y="114"/>
                  </a:cubicBezTo>
                  <a:cubicBezTo>
                    <a:pt x="645" y="109"/>
                    <a:pt x="636" y="108"/>
                    <a:pt x="628" y="111"/>
                  </a:cubicBezTo>
                  <a:cubicBezTo>
                    <a:pt x="590" y="124"/>
                    <a:pt x="564" y="150"/>
                    <a:pt x="551" y="188"/>
                  </a:cubicBezTo>
                  <a:cubicBezTo>
                    <a:pt x="550" y="191"/>
                    <a:pt x="549" y="194"/>
                    <a:pt x="549" y="196"/>
                  </a:cubicBezTo>
                  <a:cubicBezTo>
                    <a:pt x="549" y="202"/>
                    <a:pt x="551" y="208"/>
                    <a:pt x="554" y="212"/>
                  </a:cubicBezTo>
                  <a:cubicBezTo>
                    <a:pt x="585" y="255"/>
                    <a:pt x="622" y="293"/>
                    <a:pt x="665" y="323"/>
                  </a:cubicBezTo>
                  <a:cubicBezTo>
                    <a:pt x="672" y="328"/>
                    <a:pt x="681" y="329"/>
                    <a:pt x="689" y="327"/>
                  </a:cubicBezTo>
                  <a:cubicBezTo>
                    <a:pt x="728" y="313"/>
                    <a:pt x="753" y="287"/>
                    <a:pt x="767" y="249"/>
                  </a:cubicBezTo>
                  <a:cubicBezTo>
                    <a:pt x="768" y="246"/>
                    <a:pt x="768" y="244"/>
                    <a:pt x="768" y="240"/>
                  </a:cubicBezTo>
                  <a:cubicBezTo>
                    <a:pt x="768" y="235"/>
                    <a:pt x="766" y="230"/>
                    <a:pt x="764" y="225"/>
                  </a:cubicBezTo>
                  <a:close/>
                  <a:moveTo>
                    <a:pt x="605" y="0"/>
                  </a:moveTo>
                  <a:cubicBezTo>
                    <a:pt x="453" y="0"/>
                    <a:pt x="330" y="122"/>
                    <a:pt x="330" y="274"/>
                  </a:cubicBezTo>
                  <a:cubicBezTo>
                    <a:pt x="330" y="309"/>
                    <a:pt x="337" y="342"/>
                    <a:pt x="350" y="373"/>
                  </a:cubicBezTo>
                  <a:lnTo>
                    <a:pt x="16" y="706"/>
                  </a:lnTo>
                  <a:cubicBezTo>
                    <a:pt x="6" y="716"/>
                    <a:pt x="0" y="725"/>
                    <a:pt x="0" y="740"/>
                  </a:cubicBezTo>
                  <a:lnTo>
                    <a:pt x="0" y="822"/>
                  </a:lnTo>
                  <a:cubicBezTo>
                    <a:pt x="0" y="852"/>
                    <a:pt x="26" y="877"/>
                    <a:pt x="55" y="877"/>
                  </a:cubicBezTo>
                  <a:lnTo>
                    <a:pt x="137" y="877"/>
                  </a:lnTo>
                  <a:cubicBezTo>
                    <a:pt x="152" y="877"/>
                    <a:pt x="161" y="872"/>
                    <a:pt x="171" y="862"/>
                  </a:cubicBezTo>
                  <a:lnTo>
                    <a:pt x="210" y="822"/>
                  </a:lnTo>
                  <a:lnTo>
                    <a:pt x="275" y="822"/>
                  </a:lnTo>
                  <a:cubicBezTo>
                    <a:pt x="305" y="822"/>
                    <a:pt x="330" y="798"/>
                    <a:pt x="330" y="767"/>
                  </a:cubicBezTo>
                  <a:lnTo>
                    <a:pt x="330" y="713"/>
                  </a:lnTo>
                  <a:lnTo>
                    <a:pt x="385" y="713"/>
                  </a:lnTo>
                  <a:cubicBezTo>
                    <a:pt x="415" y="713"/>
                    <a:pt x="440" y="688"/>
                    <a:pt x="440" y="658"/>
                  </a:cubicBezTo>
                  <a:lnTo>
                    <a:pt x="440" y="594"/>
                  </a:lnTo>
                  <a:lnTo>
                    <a:pt x="505" y="528"/>
                  </a:lnTo>
                  <a:cubicBezTo>
                    <a:pt x="536" y="541"/>
                    <a:pt x="569" y="548"/>
                    <a:pt x="605" y="548"/>
                  </a:cubicBezTo>
                  <a:cubicBezTo>
                    <a:pt x="756" y="548"/>
                    <a:pt x="879" y="425"/>
                    <a:pt x="879" y="274"/>
                  </a:cubicBezTo>
                  <a:cubicBezTo>
                    <a:pt x="879" y="122"/>
                    <a:pt x="756" y="0"/>
                    <a:pt x="605"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2" name="Group 1"/>
          <p:cNvGrpSpPr/>
          <p:nvPr/>
        </p:nvGrpSpPr>
        <p:grpSpPr>
          <a:xfrm>
            <a:off x="3892550" y="1192213"/>
            <a:ext cx="906463" cy="1042987"/>
            <a:chOff x="3892550" y="1192213"/>
            <a:chExt cx="906463" cy="1042987"/>
          </a:xfrm>
        </p:grpSpPr>
        <p:sp>
          <p:nvSpPr>
            <p:cNvPr id="8" name="Freeform 8"/>
            <p:cNvSpPr/>
            <p:nvPr/>
          </p:nvSpPr>
          <p:spPr bwMode="auto">
            <a:xfrm>
              <a:off x="3892550" y="1192213"/>
              <a:ext cx="906463" cy="1042987"/>
            </a:xfrm>
            <a:custGeom>
              <a:avLst/>
              <a:gdLst>
                <a:gd name="T0" fmla="*/ 1045 w 2090"/>
                <a:gd name="T1" fmla="*/ 0 h 2413"/>
                <a:gd name="T2" fmla="*/ 1567 w 2090"/>
                <a:gd name="T3" fmla="*/ 302 h 2413"/>
                <a:gd name="T4" fmla="*/ 2090 w 2090"/>
                <a:gd name="T5" fmla="*/ 603 h 2413"/>
                <a:gd name="T6" fmla="*/ 2090 w 2090"/>
                <a:gd name="T7" fmla="*/ 1207 h 2413"/>
                <a:gd name="T8" fmla="*/ 2090 w 2090"/>
                <a:gd name="T9" fmla="*/ 1810 h 2413"/>
                <a:gd name="T10" fmla="*/ 1567 w 2090"/>
                <a:gd name="T11" fmla="*/ 2111 h 2413"/>
                <a:gd name="T12" fmla="*/ 1045 w 2090"/>
                <a:gd name="T13" fmla="*/ 2413 h 2413"/>
                <a:gd name="T14" fmla="*/ 522 w 2090"/>
                <a:gd name="T15" fmla="*/ 2111 h 2413"/>
                <a:gd name="T16" fmla="*/ 0 w 2090"/>
                <a:gd name="T17" fmla="*/ 1810 h 2413"/>
                <a:gd name="T18" fmla="*/ 0 w 2090"/>
                <a:gd name="T19" fmla="*/ 1207 h 2413"/>
                <a:gd name="T20" fmla="*/ 0 w 2090"/>
                <a:gd name="T21" fmla="*/ 603 h 2413"/>
                <a:gd name="T22" fmla="*/ 522 w 2090"/>
                <a:gd name="T23" fmla="*/ 302 h 2413"/>
                <a:gd name="T24" fmla="*/ 1045 w 2090"/>
                <a:gd name="T25" fmla="*/ 0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0" h="2413">
                  <a:moveTo>
                    <a:pt x="1045" y="0"/>
                  </a:moveTo>
                  <a:lnTo>
                    <a:pt x="1567" y="302"/>
                  </a:lnTo>
                  <a:lnTo>
                    <a:pt x="2090" y="603"/>
                  </a:lnTo>
                  <a:lnTo>
                    <a:pt x="2090" y="1207"/>
                  </a:lnTo>
                  <a:lnTo>
                    <a:pt x="2090" y="1810"/>
                  </a:lnTo>
                  <a:lnTo>
                    <a:pt x="1567" y="2111"/>
                  </a:lnTo>
                  <a:lnTo>
                    <a:pt x="1045" y="2413"/>
                  </a:lnTo>
                  <a:lnTo>
                    <a:pt x="522" y="2111"/>
                  </a:lnTo>
                  <a:lnTo>
                    <a:pt x="0" y="1810"/>
                  </a:lnTo>
                  <a:lnTo>
                    <a:pt x="0" y="1207"/>
                  </a:lnTo>
                  <a:lnTo>
                    <a:pt x="0" y="603"/>
                  </a:lnTo>
                  <a:lnTo>
                    <a:pt x="522" y="302"/>
                  </a:lnTo>
                  <a:lnTo>
                    <a:pt x="1045"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2" name="Freeform 12"/>
            <p:cNvSpPr>
              <a:spLocks noEditPoints="1"/>
            </p:cNvSpPr>
            <p:nvPr/>
          </p:nvSpPr>
          <p:spPr bwMode="auto">
            <a:xfrm>
              <a:off x="4156075" y="1577975"/>
              <a:ext cx="379413" cy="271462"/>
            </a:xfrm>
            <a:custGeom>
              <a:avLst/>
              <a:gdLst>
                <a:gd name="T0" fmla="*/ 672 w 878"/>
                <a:gd name="T1" fmla="*/ 576 h 631"/>
                <a:gd name="T2" fmla="*/ 672 w 878"/>
                <a:gd name="T3" fmla="*/ 576 h 631"/>
                <a:gd name="T4" fmla="*/ 178 w 878"/>
                <a:gd name="T5" fmla="*/ 576 h 631"/>
                <a:gd name="T6" fmla="*/ 55 w 878"/>
                <a:gd name="T7" fmla="*/ 453 h 631"/>
                <a:gd name="T8" fmla="*/ 116 w 878"/>
                <a:gd name="T9" fmla="*/ 346 h 631"/>
                <a:gd name="T10" fmla="*/ 141 w 878"/>
                <a:gd name="T11" fmla="*/ 282 h 631"/>
                <a:gd name="T12" fmla="*/ 137 w 878"/>
                <a:gd name="T13" fmla="*/ 261 h 631"/>
                <a:gd name="T14" fmla="*/ 206 w 878"/>
                <a:gd name="T15" fmla="*/ 192 h 631"/>
                <a:gd name="T16" fmla="*/ 243 w 878"/>
                <a:gd name="T17" fmla="*/ 198 h 631"/>
                <a:gd name="T18" fmla="*/ 292 w 878"/>
                <a:gd name="T19" fmla="*/ 166 h 631"/>
                <a:gd name="T20" fmla="*/ 466 w 878"/>
                <a:gd name="T21" fmla="*/ 55 h 631"/>
                <a:gd name="T22" fmla="*/ 656 w 878"/>
                <a:gd name="T23" fmla="*/ 229 h 631"/>
                <a:gd name="T24" fmla="*/ 701 w 878"/>
                <a:gd name="T25" fmla="*/ 277 h 631"/>
                <a:gd name="T26" fmla="*/ 823 w 878"/>
                <a:gd name="T27" fmla="*/ 425 h 631"/>
                <a:gd name="T28" fmla="*/ 672 w 878"/>
                <a:gd name="T29" fmla="*/ 576 h 631"/>
                <a:gd name="T30" fmla="*/ 711 w 878"/>
                <a:gd name="T31" fmla="*/ 223 h 631"/>
                <a:gd name="T32" fmla="*/ 466 w 878"/>
                <a:gd name="T33" fmla="*/ 0 h 631"/>
                <a:gd name="T34" fmla="*/ 243 w 878"/>
                <a:gd name="T35" fmla="*/ 143 h 631"/>
                <a:gd name="T36" fmla="*/ 206 w 878"/>
                <a:gd name="T37" fmla="*/ 137 h 631"/>
                <a:gd name="T38" fmla="*/ 82 w 878"/>
                <a:gd name="T39" fmla="*/ 261 h 631"/>
                <a:gd name="T40" fmla="*/ 89 w 878"/>
                <a:gd name="T41" fmla="*/ 299 h 631"/>
                <a:gd name="T42" fmla="*/ 0 w 878"/>
                <a:gd name="T43" fmla="*/ 453 h 631"/>
                <a:gd name="T44" fmla="*/ 178 w 878"/>
                <a:gd name="T45" fmla="*/ 631 h 631"/>
                <a:gd name="T46" fmla="*/ 178 w 878"/>
                <a:gd name="T47" fmla="*/ 631 h 631"/>
                <a:gd name="T48" fmla="*/ 672 w 878"/>
                <a:gd name="T49" fmla="*/ 631 h 631"/>
                <a:gd name="T50" fmla="*/ 672 w 878"/>
                <a:gd name="T51" fmla="*/ 631 h 631"/>
                <a:gd name="T52" fmla="*/ 878 w 878"/>
                <a:gd name="T53" fmla="*/ 425 h 631"/>
                <a:gd name="T54" fmla="*/ 711 w 878"/>
                <a:gd name="T55" fmla="*/ 223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8" h="631">
                  <a:moveTo>
                    <a:pt x="672" y="576"/>
                  </a:moveTo>
                  <a:lnTo>
                    <a:pt x="672" y="576"/>
                  </a:lnTo>
                  <a:lnTo>
                    <a:pt x="178" y="576"/>
                  </a:lnTo>
                  <a:cubicBezTo>
                    <a:pt x="110" y="576"/>
                    <a:pt x="55" y="521"/>
                    <a:pt x="55" y="453"/>
                  </a:cubicBezTo>
                  <a:cubicBezTo>
                    <a:pt x="55" y="409"/>
                    <a:pt x="78" y="369"/>
                    <a:pt x="116" y="346"/>
                  </a:cubicBezTo>
                  <a:cubicBezTo>
                    <a:pt x="154" y="325"/>
                    <a:pt x="157" y="321"/>
                    <a:pt x="141" y="282"/>
                  </a:cubicBezTo>
                  <a:cubicBezTo>
                    <a:pt x="138" y="274"/>
                    <a:pt x="137" y="267"/>
                    <a:pt x="137" y="261"/>
                  </a:cubicBezTo>
                  <a:cubicBezTo>
                    <a:pt x="137" y="223"/>
                    <a:pt x="168" y="192"/>
                    <a:pt x="206" y="192"/>
                  </a:cubicBezTo>
                  <a:cubicBezTo>
                    <a:pt x="206" y="192"/>
                    <a:pt x="224" y="191"/>
                    <a:pt x="243" y="198"/>
                  </a:cubicBezTo>
                  <a:cubicBezTo>
                    <a:pt x="274" y="211"/>
                    <a:pt x="278" y="199"/>
                    <a:pt x="292" y="166"/>
                  </a:cubicBezTo>
                  <a:cubicBezTo>
                    <a:pt x="324" y="98"/>
                    <a:pt x="392" y="55"/>
                    <a:pt x="466" y="55"/>
                  </a:cubicBezTo>
                  <a:cubicBezTo>
                    <a:pt x="565" y="55"/>
                    <a:pt x="647" y="129"/>
                    <a:pt x="656" y="229"/>
                  </a:cubicBezTo>
                  <a:cubicBezTo>
                    <a:pt x="659" y="268"/>
                    <a:pt x="659" y="268"/>
                    <a:pt x="701" y="277"/>
                  </a:cubicBezTo>
                  <a:cubicBezTo>
                    <a:pt x="771" y="291"/>
                    <a:pt x="823" y="353"/>
                    <a:pt x="823" y="425"/>
                  </a:cubicBezTo>
                  <a:cubicBezTo>
                    <a:pt x="823" y="509"/>
                    <a:pt x="755" y="576"/>
                    <a:pt x="672" y="576"/>
                  </a:cubicBezTo>
                  <a:close/>
                  <a:moveTo>
                    <a:pt x="711" y="223"/>
                  </a:moveTo>
                  <a:cubicBezTo>
                    <a:pt x="699" y="98"/>
                    <a:pt x="594" y="0"/>
                    <a:pt x="466" y="0"/>
                  </a:cubicBezTo>
                  <a:cubicBezTo>
                    <a:pt x="367" y="0"/>
                    <a:pt x="282" y="59"/>
                    <a:pt x="243" y="143"/>
                  </a:cubicBezTo>
                  <a:cubicBezTo>
                    <a:pt x="231" y="140"/>
                    <a:pt x="219" y="137"/>
                    <a:pt x="206" y="137"/>
                  </a:cubicBezTo>
                  <a:cubicBezTo>
                    <a:pt x="137" y="137"/>
                    <a:pt x="82" y="192"/>
                    <a:pt x="82" y="261"/>
                  </a:cubicBezTo>
                  <a:cubicBezTo>
                    <a:pt x="82" y="274"/>
                    <a:pt x="85" y="287"/>
                    <a:pt x="89" y="299"/>
                  </a:cubicBezTo>
                  <a:cubicBezTo>
                    <a:pt x="36" y="330"/>
                    <a:pt x="0" y="387"/>
                    <a:pt x="0" y="453"/>
                  </a:cubicBezTo>
                  <a:cubicBezTo>
                    <a:pt x="0" y="551"/>
                    <a:pt x="80" y="631"/>
                    <a:pt x="178" y="631"/>
                  </a:cubicBezTo>
                  <a:lnTo>
                    <a:pt x="178" y="631"/>
                  </a:lnTo>
                  <a:lnTo>
                    <a:pt x="672" y="631"/>
                  </a:lnTo>
                  <a:lnTo>
                    <a:pt x="672" y="631"/>
                  </a:lnTo>
                  <a:cubicBezTo>
                    <a:pt x="786" y="631"/>
                    <a:pt x="878" y="539"/>
                    <a:pt x="878" y="425"/>
                  </a:cubicBezTo>
                  <a:cubicBezTo>
                    <a:pt x="878" y="325"/>
                    <a:pt x="806" y="242"/>
                    <a:pt x="711" y="223"/>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sp>
        <p:nvSpPr>
          <p:cNvPr id="67" name="TextBox 66"/>
          <p:cNvSpPr txBox="1"/>
          <p:nvPr/>
        </p:nvSpPr>
        <p:spPr>
          <a:xfrm>
            <a:off x="3531251" y="2229713"/>
            <a:ext cx="812149" cy="707886"/>
          </a:xfrm>
          <a:prstGeom prst="rect">
            <a:avLst/>
          </a:prstGeom>
          <a:noFill/>
        </p:spPr>
        <p:txBody>
          <a:bodyPr wrap="square" rtlCol="0">
            <a:spAutoFit/>
          </a:bodyPr>
          <a:lstStyle/>
          <a:p>
            <a:pPr algn="ctr" fontAlgn="base"/>
            <a:r>
              <a:rPr lang="en-US" sz="4000" dirty="0" smtClean="0">
                <a:solidFill>
                  <a:schemeClr val="accent3"/>
                </a:solidFill>
                <a:latin typeface="+mn-ea"/>
              </a:rPr>
              <a:t>02</a:t>
            </a:r>
            <a:endParaRPr lang="en-US" sz="4000" dirty="0">
              <a:solidFill>
                <a:schemeClr val="accent3"/>
              </a:solidFill>
              <a:latin typeface="+mn-ea"/>
            </a:endParaRPr>
          </a:p>
        </p:txBody>
      </p:sp>
      <p:sp>
        <p:nvSpPr>
          <p:cNvPr id="68" name="TextBox 67"/>
          <p:cNvSpPr txBox="1"/>
          <p:nvPr/>
        </p:nvSpPr>
        <p:spPr>
          <a:xfrm>
            <a:off x="4876800" y="1359763"/>
            <a:ext cx="812149" cy="707886"/>
          </a:xfrm>
          <a:prstGeom prst="rect">
            <a:avLst/>
          </a:prstGeom>
          <a:noFill/>
        </p:spPr>
        <p:txBody>
          <a:bodyPr wrap="square" rtlCol="0">
            <a:spAutoFit/>
          </a:bodyPr>
          <a:lstStyle/>
          <a:p>
            <a:pPr algn="ctr" fontAlgn="base"/>
            <a:r>
              <a:rPr lang="en-US" sz="4000" dirty="0" smtClean="0">
                <a:solidFill>
                  <a:schemeClr val="accent2"/>
                </a:solidFill>
                <a:latin typeface="+mn-ea"/>
              </a:rPr>
              <a:t>01</a:t>
            </a:r>
            <a:endParaRPr lang="en-US" sz="4000" dirty="0">
              <a:solidFill>
                <a:schemeClr val="accent2"/>
              </a:solidFill>
              <a:latin typeface="+mn-ea"/>
            </a:endParaRPr>
          </a:p>
        </p:txBody>
      </p:sp>
      <p:sp>
        <p:nvSpPr>
          <p:cNvPr id="69" name="TextBox 68"/>
          <p:cNvSpPr txBox="1"/>
          <p:nvPr/>
        </p:nvSpPr>
        <p:spPr>
          <a:xfrm>
            <a:off x="4876800" y="3114609"/>
            <a:ext cx="812149" cy="707886"/>
          </a:xfrm>
          <a:prstGeom prst="rect">
            <a:avLst/>
          </a:prstGeom>
          <a:noFill/>
        </p:spPr>
        <p:txBody>
          <a:bodyPr wrap="square" rtlCol="0">
            <a:spAutoFit/>
          </a:bodyPr>
          <a:lstStyle/>
          <a:p>
            <a:pPr algn="ctr" fontAlgn="base"/>
            <a:r>
              <a:rPr lang="en-US" sz="4000" dirty="0" smtClean="0">
                <a:solidFill>
                  <a:schemeClr val="accent4"/>
                </a:solidFill>
                <a:latin typeface="+mn-ea"/>
              </a:rPr>
              <a:t>03</a:t>
            </a:r>
            <a:endParaRPr lang="en-US" sz="4000" dirty="0">
              <a:solidFill>
                <a:schemeClr val="accent4"/>
              </a:solidFill>
              <a:latin typeface="+mn-ea"/>
            </a:endParaRPr>
          </a:p>
        </p:txBody>
      </p:sp>
      <p:sp>
        <p:nvSpPr>
          <p:cNvPr id="70" name="TextBox 69"/>
          <p:cNvSpPr txBox="1"/>
          <p:nvPr/>
        </p:nvSpPr>
        <p:spPr>
          <a:xfrm>
            <a:off x="3531251" y="3989807"/>
            <a:ext cx="812149" cy="707886"/>
          </a:xfrm>
          <a:prstGeom prst="rect">
            <a:avLst/>
          </a:prstGeom>
          <a:noFill/>
        </p:spPr>
        <p:txBody>
          <a:bodyPr wrap="square" rtlCol="0">
            <a:spAutoFit/>
          </a:bodyPr>
          <a:lstStyle/>
          <a:p>
            <a:pPr algn="ctr" fontAlgn="base"/>
            <a:r>
              <a:rPr lang="en-US" sz="4000" dirty="0" smtClean="0">
                <a:solidFill>
                  <a:schemeClr val="accent5"/>
                </a:solidFill>
                <a:latin typeface="+mn-ea"/>
              </a:rPr>
              <a:t>04</a:t>
            </a:r>
            <a:endParaRPr lang="en-US" sz="4000" dirty="0">
              <a:solidFill>
                <a:schemeClr val="accent5"/>
              </a:solidFill>
              <a:latin typeface="+mn-ea"/>
            </a:endParaRPr>
          </a:p>
        </p:txBody>
      </p:sp>
      <p:sp>
        <p:nvSpPr>
          <p:cNvPr id="14" name="Text Placeholder 33"/>
          <p:cNvSpPr txBox="1"/>
          <p:nvPr/>
        </p:nvSpPr>
        <p:spPr>
          <a:xfrm>
            <a:off x="457200" y="899513"/>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altLang="en-AU" sz="1400" dirty="0">
              <a:solidFill>
                <a:schemeClr val="tx1">
                  <a:lumMod val="50000"/>
                  <a:lumOff val="50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left)">
                                      <p:cBhvr>
                                        <p:cTn id="12" dur="500"/>
                                        <p:tgtEl>
                                          <p:spTgt spid="68"/>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21"/>
                                        </p:tgtEl>
                                        <p:attrNameLst>
                                          <p:attrName>style.visibility</p:attrName>
                                        </p:attrNameLst>
                                      </p:cBhvr>
                                      <p:to>
                                        <p:strVal val="visible"/>
                                      </p:to>
                                    </p:set>
                                    <p:animEffect transition="in" filter="wipe(left)">
                                      <p:cBhvr>
                                        <p:cTn id="16" dur="1000"/>
                                        <p:tgtEl>
                                          <p:spTgt spid="121"/>
                                        </p:tgtEl>
                                      </p:cBhvr>
                                    </p:animEffect>
                                  </p:childTnLst>
                                </p:cTn>
                              </p:par>
                            </p:childTnLst>
                          </p:cTn>
                        </p:par>
                        <p:par>
                          <p:cTn id="17" fill="hold">
                            <p:stCondLst>
                              <p:cond delay="2000"/>
                            </p:stCondLst>
                            <p:childTnLst>
                              <p:par>
                                <p:cTn id="18" presetID="2" presetClass="entr" presetSubtype="4"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par>
                          <p:cTn id="22" fill="hold">
                            <p:stCondLst>
                              <p:cond delay="2500"/>
                            </p:stCondLst>
                            <p:childTnLst>
                              <p:par>
                                <p:cTn id="23" presetID="22" presetClass="entr" presetSubtype="2"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right)">
                                      <p:cBhvr>
                                        <p:cTn id="25" dur="500"/>
                                        <p:tgtEl>
                                          <p:spTgt spid="67"/>
                                        </p:tgtEl>
                                      </p:cBhvr>
                                    </p:animEffect>
                                  </p:childTnLst>
                                </p:cTn>
                              </p:par>
                            </p:childTnLst>
                          </p:cTn>
                        </p:par>
                        <p:par>
                          <p:cTn id="26" fill="hold">
                            <p:stCondLst>
                              <p:cond delay="3000"/>
                            </p:stCondLst>
                            <p:childTnLst>
                              <p:par>
                                <p:cTn id="27" presetID="22" presetClass="entr" presetSubtype="2" fill="hold" nodeType="afterEffect">
                                  <p:stCondLst>
                                    <p:cond delay="0"/>
                                  </p:stCondLst>
                                  <p:childTnLst>
                                    <p:set>
                                      <p:cBhvr>
                                        <p:cTn id="28" dur="1" fill="hold">
                                          <p:stCondLst>
                                            <p:cond delay="0"/>
                                          </p:stCondLst>
                                        </p:cTn>
                                        <p:tgtEl>
                                          <p:spTgt spid="97"/>
                                        </p:tgtEl>
                                        <p:attrNameLst>
                                          <p:attrName>style.visibility</p:attrName>
                                        </p:attrNameLst>
                                      </p:cBhvr>
                                      <p:to>
                                        <p:strVal val="visible"/>
                                      </p:to>
                                    </p:set>
                                    <p:animEffect transition="in" filter="wipe(right)">
                                      <p:cBhvr>
                                        <p:cTn id="29" dur="1000"/>
                                        <p:tgtEl>
                                          <p:spTgt spid="97"/>
                                        </p:tgtEl>
                                      </p:cBhvr>
                                    </p:animEffect>
                                  </p:childTnLst>
                                </p:cTn>
                              </p:par>
                            </p:childTnLst>
                          </p:cTn>
                        </p:par>
                        <p:par>
                          <p:cTn id="30" fill="hold">
                            <p:stCondLst>
                              <p:cond delay="4000"/>
                            </p:stCondLst>
                            <p:childTnLst>
                              <p:par>
                                <p:cTn id="31" presetID="2" presetClass="entr" presetSubtype="4"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par>
                          <p:cTn id="35" fill="hold">
                            <p:stCondLst>
                              <p:cond delay="4500"/>
                            </p:stCondLst>
                            <p:childTnLst>
                              <p:par>
                                <p:cTn id="36" presetID="22" presetClass="entr" presetSubtype="8" fill="hold" grpId="0" nodeType="after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wipe(left)">
                                      <p:cBhvr>
                                        <p:cTn id="38" dur="500"/>
                                        <p:tgtEl>
                                          <p:spTgt spid="69"/>
                                        </p:tgtEl>
                                      </p:cBhvr>
                                    </p:animEffect>
                                  </p:childTnLst>
                                </p:cTn>
                              </p:par>
                            </p:childTnLst>
                          </p:cTn>
                        </p:par>
                        <p:par>
                          <p:cTn id="39" fill="hold">
                            <p:stCondLst>
                              <p:cond delay="5000"/>
                            </p:stCondLst>
                            <p:childTnLst>
                              <p:par>
                                <p:cTn id="40" presetID="22" presetClass="entr" presetSubtype="8" fill="hold" nodeType="afterEffect">
                                  <p:stCondLst>
                                    <p:cond delay="0"/>
                                  </p:stCondLst>
                                  <p:childTnLst>
                                    <p:set>
                                      <p:cBhvr>
                                        <p:cTn id="41" dur="1" fill="hold">
                                          <p:stCondLst>
                                            <p:cond delay="0"/>
                                          </p:stCondLst>
                                        </p:cTn>
                                        <p:tgtEl>
                                          <p:spTgt spid="124"/>
                                        </p:tgtEl>
                                        <p:attrNameLst>
                                          <p:attrName>style.visibility</p:attrName>
                                        </p:attrNameLst>
                                      </p:cBhvr>
                                      <p:to>
                                        <p:strVal val="visible"/>
                                      </p:to>
                                    </p:set>
                                    <p:animEffect transition="in" filter="wipe(left)">
                                      <p:cBhvr>
                                        <p:cTn id="42" dur="1000"/>
                                        <p:tgtEl>
                                          <p:spTgt spid="124"/>
                                        </p:tgtEl>
                                      </p:cBhvr>
                                    </p:animEffect>
                                  </p:childTnLst>
                                </p:cTn>
                              </p:par>
                            </p:childTnLst>
                          </p:cTn>
                        </p:par>
                        <p:par>
                          <p:cTn id="43" fill="hold">
                            <p:stCondLst>
                              <p:cond delay="6000"/>
                            </p:stCondLst>
                            <p:childTnLst>
                              <p:par>
                                <p:cTn id="44" presetID="2" presetClass="entr" presetSubtype="4"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par>
                          <p:cTn id="48" fill="hold">
                            <p:stCondLst>
                              <p:cond delay="6500"/>
                            </p:stCondLst>
                            <p:childTnLst>
                              <p:par>
                                <p:cTn id="49" presetID="22" presetClass="entr" presetSubtype="2" fill="hold" grpId="0" nodeType="after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wipe(right)">
                                      <p:cBhvr>
                                        <p:cTn id="51" dur="500"/>
                                        <p:tgtEl>
                                          <p:spTgt spid="70"/>
                                        </p:tgtEl>
                                      </p:cBhvr>
                                    </p:animEffect>
                                  </p:childTnLst>
                                </p:cTn>
                              </p:par>
                            </p:childTnLst>
                          </p:cTn>
                        </p:par>
                        <p:par>
                          <p:cTn id="52" fill="hold">
                            <p:stCondLst>
                              <p:cond delay="7000"/>
                            </p:stCondLst>
                            <p:childTnLst>
                              <p:par>
                                <p:cTn id="53" presetID="22" presetClass="entr" presetSubtype="2" fill="hold" nodeType="afterEffect">
                                  <p:stCondLst>
                                    <p:cond delay="0"/>
                                  </p:stCondLst>
                                  <p:childTnLst>
                                    <p:set>
                                      <p:cBhvr>
                                        <p:cTn id="54" dur="1" fill="hold">
                                          <p:stCondLst>
                                            <p:cond delay="0"/>
                                          </p:stCondLst>
                                        </p:cTn>
                                        <p:tgtEl>
                                          <p:spTgt spid="100"/>
                                        </p:tgtEl>
                                        <p:attrNameLst>
                                          <p:attrName>style.visibility</p:attrName>
                                        </p:attrNameLst>
                                      </p:cBhvr>
                                      <p:to>
                                        <p:strVal val="visible"/>
                                      </p:to>
                                    </p:set>
                                    <p:animEffect transition="in" filter="wipe(right)">
                                      <p:cBhvr>
                                        <p:cTn id="55"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9" grpId="0"/>
      <p:bldP spid="7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 Placeholder 33"/>
          <p:cNvSpPr txBox="1"/>
          <p:nvPr/>
        </p:nvSpPr>
        <p:spPr>
          <a:xfrm>
            <a:off x="457200" y="390525"/>
            <a:ext cx="4800600" cy="4057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个人列表和大厅</a:t>
            </a:r>
            <a:endParaRPr lang="zh-CN" altLang="en-US" sz="3200" b="1" dirty="0" smtClean="0">
              <a:solidFill>
                <a:schemeClr val="tx1">
                  <a:lumMod val="85000"/>
                  <a:lumOff val="15000"/>
                </a:schemeClr>
              </a:solidFill>
              <a:latin typeface="+mn-ea"/>
            </a:endParaRPr>
          </a:p>
        </p:txBody>
      </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43" name="TextBox 42"/>
          <p:cNvSpPr txBox="1"/>
          <p:nvPr/>
        </p:nvSpPr>
        <p:spPr>
          <a:xfrm>
            <a:off x="6457950" y="1687830"/>
            <a:ext cx="2109470" cy="521970"/>
          </a:xfrm>
          <a:prstGeom prst="rect">
            <a:avLst/>
          </a:prstGeom>
          <a:noFill/>
        </p:spPr>
        <p:txBody>
          <a:bodyPr wrap="square" rtlCol="0">
            <a:spAutoFit/>
          </a:bodyPr>
          <a:lstStyle/>
          <a:p>
            <a:pPr fontAlgn="base"/>
            <a:r>
              <a:rPr lang="zh-CN" altLang="en-US" sz="2800" b="1" dirty="0" smtClean="0">
                <a:solidFill>
                  <a:schemeClr val="accent4"/>
                </a:solidFill>
                <a:latin typeface="+mn-ea"/>
              </a:rPr>
              <a:t>大厅</a:t>
            </a:r>
            <a:endParaRPr lang="zh-CN" altLang="en-US" sz="2800" b="1" dirty="0" smtClean="0">
              <a:solidFill>
                <a:schemeClr val="accent4"/>
              </a:solidFill>
              <a:latin typeface="+mn-ea"/>
            </a:endParaRPr>
          </a:p>
        </p:txBody>
      </p:sp>
      <p:sp>
        <p:nvSpPr>
          <p:cNvPr id="89" name="TextBox 88"/>
          <p:cNvSpPr txBox="1"/>
          <p:nvPr/>
        </p:nvSpPr>
        <p:spPr>
          <a:xfrm>
            <a:off x="6381750" y="2696210"/>
            <a:ext cx="2109470" cy="337185"/>
          </a:xfrm>
          <a:prstGeom prst="rect">
            <a:avLst/>
          </a:prstGeom>
          <a:noFill/>
        </p:spPr>
        <p:txBody>
          <a:bodyPr wrap="square" rtlCol="0">
            <a:spAutoFit/>
          </a:bodyPr>
          <a:lstStyle/>
          <a:p>
            <a:pPr fontAlgn="base"/>
            <a:r>
              <a:rPr lang="zh-CN" altLang="en-US" sz="1600" b="1" dirty="0" smtClean="0">
                <a:solidFill>
                  <a:schemeClr val="accent5"/>
                </a:solidFill>
                <a:latin typeface="+mn-ea"/>
              </a:rPr>
              <a:t> 近期比赛整合</a:t>
            </a:r>
            <a:endParaRPr lang="zh-CN" altLang="en-US" sz="1600" b="1" dirty="0" smtClean="0">
              <a:solidFill>
                <a:schemeClr val="accent5"/>
              </a:solidFill>
              <a:latin typeface="+mn-ea"/>
            </a:endParaRPr>
          </a:p>
        </p:txBody>
      </p:sp>
      <p:grpSp>
        <p:nvGrpSpPr>
          <p:cNvPr id="90" name="Group 89"/>
          <p:cNvGrpSpPr/>
          <p:nvPr/>
        </p:nvGrpSpPr>
        <p:grpSpPr>
          <a:xfrm>
            <a:off x="6457950" y="3675588"/>
            <a:ext cx="2362200" cy="446892"/>
            <a:chOff x="1587733" y="1338649"/>
            <a:chExt cx="1798049" cy="446892"/>
          </a:xfrm>
        </p:grpSpPr>
        <p:sp>
          <p:nvSpPr>
            <p:cNvPr id="91" name="TextBox 90"/>
            <p:cNvSpPr txBox="1"/>
            <p:nvPr/>
          </p:nvSpPr>
          <p:spPr>
            <a:xfrm>
              <a:off x="1587733" y="1571546"/>
              <a:ext cx="1798049" cy="213995"/>
            </a:xfrm>
            <a:prstGeom prst="rect">
              <a:avLst/>
            </a:prstGeom>
            <a:noFill/>
          </p:spPr>
          <p:txBody>
            <a:bodyPr wrap="square" rtlCol="0">
              <a:spAutoFit/>
            </a:bodyPr>
            <a:lstStyle/>
            <a:p>
              <a:pPr fontAlgn="base"/>
              <a:endParaRPr lang="en-US" sz="800" dirty="0">
                <a:solidFill>
                  <a:schemeClr val="tx1">
                    <a:lumMod val="65000"/>
                    <a:lumOff val="35000"/>
                  </a:schemeClr>
                </a:solidFill>
                <a:latin typeface="+mn-ea"/>
              </a:endParaRPr>
            </a:p>
          </p:txBody>
        </p:sp>
        <p:sp>
          <p:nvSpPr>
            <p:cNvPr id="92" name="TextBox 91"/>
            <p:cNvSpPr txBox="1"/>
            <p:nvPr/>
          </p:nvSpPr>
          <p:spPr>
            <a:xfrm>
              <a:off x="1587733" y="1338649"/>
              <a:ext cx="1605508" cy="337185"/>
            </a:xfrm>
            <a:prstGeom prst="rect">
              <a:avLst/>
            </a:prstGeom>
            <a:noFill/>
          </p:spPr>
          <p:txBody>
            <a:bodyPr wrap="square" rtlCol="0">
              <a:spAutoFit/>
            </a:bodyPr>
            <a:lstStyle/>
            <a:p>
              <a:pPr fontAlgn="base"/>
              <a:r>
                <a:rPr sz="1600" b="1" dirty="0" smtClean="0">
                  <a:solidFill>
                    <a:schemeClr val="accent6"/>
                  </a:solidFill>
                  <a:latin typeface="+mn-ea"/>
                </a:rPr>
                <a:t>官方题解</a:t>
              </a:r>
              <a:endParaRPr sz="1600" b="1" dirty="0" smtClean="0">
                <a:solidFill>
                  <a:schemeClr val="accent6"/>
                </a:solidFill>
                <a:latin typeface="+mn-ea"/>
              </a:endParaRPr>
            </a:p>
          </p:txBody>
        </p:sp>
      </p:grpSp>
      <p:sp>
        <p:nvSpPr>
          <p:cNvPr id="98" name="Freeform 27"/>
          <p:cNvSpPr>
            <a:spLocks noEditPoints="1"/>
          </p:cNvSpPr>
          <p:nvPr/>
        </p:nvSpPr>
        <p:spPr bwMode="auto">
          <a:xfrm>
            <a:off x="3406514" y="3050823"/>
            <a:ext cx="835795" cy="599729"/>
          </a:xfrm>
          <a:custGeom>
            <a:avLst/>
            <a:gdLst>
              <a:gd name="T0" fmla="*/ 381 w 497"/>
              <a:gd name="T1" fmla="*/ 327 h 358"/>
              <a:gd name="T2" fmla="*/ 381 w 497"/>
              <a:gd name="T3" fmla="*/ 327 h 358"/>
              <a:gd name="T4" fmla="*/ 101 w 497"/>
              <a:gd name="T5" fmla="*/ 327 h 358"/>
              <a:gd name="T6" fmla="*/ 31 w 497"/>
              <a:gd name="T7" fmla="*/ 257 h 358"/>
              <a:gd name="T8" fmla="*/ 66 w 497"/>
              <a:gd name="T9" fmla="*/ 197 h 358"/>
              <a:gd name="T10" fmla="*/ 80 w 497"/>
              <a:gd name="T11" fmla="*/ 160 h 358"/>
              <a:gd name="T12" fmla="*/ 78 w 497"/>
              <a:gd name="T13" fmla="*/ 148 h 358"/>
              <a:gd name="T14" fmla="*/ 116 w 497"/>
              <a:gd name="T15" fmla="*/ 109 h 358"/>
              <a:gd name="T16" fmla="*/ 137 w 497"/>
              <a:gd name="T17" fmla="*/ 113 h 358"/>
              <a:gd name="T18" fmla="*/ 166 w 497"/>
              <a:gd name="T19" fmla="*/ 95 h 358"/>
              <a:gd name="T20" fmla="*/ 264 w 497"/>
              <a:gd name="T21" fmla="*/ 32 h 358"/>
              <a:gd name="T22" fmla="*/ 372 w 497"/>
              <a:gd name="T23" fmla="*/ 130 h 358"/>
              <a:gd name="T24" fmla="*/ 397 w 497"/>
              <a:gd name="T25" fmla="*/ 158 h 358"/>
              <a:gd name="T26" fmla="*/ 466 w 497"/>
              <a:gd name="T27" fmla="*/ 242 h 358"/>
              <a:gd name="T28" fmla="*/ 381 w 497"/>
              <a:gd name="T29" fmla="*/ 327 h 358"/>
              <a:gd name="T30" fmla="*/ 402 w 497"/>
              <a:gd name="T31" fmla="*/ 127 h 358"/>
              <a:gd name="T32" fmla="*/ 264 w 497"/>
              <a:gd name="T33" fmla="*/ 0 h 358"/>
              <a:gd name="T34" fmla="*/ 137 w 497"/>
              <a:gd name="T35" fmla="*/ 82 h 358"/>
              <a:gd name="T36" fmla="*/ 116 w 497"/>
              <a:gd name="T37" fmla="*/ 78 h 358"/>
              <a:gd name="T38" fmla="*/ 46 w 497"/>
              <a:gd name="T39" fmla="*/ 148 h 358"/>
              <a:gd name="T40" fmla="*/ 50 w 497"/>
              <a:gd name="T41" fmla="*/ 170 h 358"/>
              <a:gd name="T42" fmla="*/ 0 w 497"/>
              <a:gd name="T43" fmla="*/ 257 h 358"/>
              <a:gd name="T44" fmla="*/ 101 w 497"/>
              <a:gd name="T45" fmla="*/ 358 h 358"/>
              <a:gd name="T46" fmla="*/ 101 w 497"/>
              <a:gd name="T47" fmla="*/ 358 h 358"/>
              <a:gd name="T48" fmla="*/ 381 w 497"/>
              <a:gd name="T49" fmla="*/ 358 h 358"/>
              <a:gd name="T50" fmla="*/ 381 w 497"/>
              <a:gd name="T51" fmla="*/ 358 h 358"/>
              <a:gd name="T52" fmla="*/ 497 w 497"/>
              <a:gd name="T53" fmla="*/ 242 h 358"/>
              <a:gd name="T54" fmla="*/ 402 w 497"/>
              <a:gd name="T55" fmla="*/ 12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7" h="358">
                <a:moveTo>
                  <a:pt x="381" y="327"/>
                </a:moveTo>
                <a:lnTo>
                  <a:pt x="381" y="327"/>
                </a:lnTo>
                <a:lnTo>
                  <a:pt x="101" y="327"/>
                </a:lnTo>
                <a:cubicBezTo>
                  <a:pt x="62" y="327"/>
                  <a:pt x="31" y="296"/>
                  <a:pt x="31" y="257"/>
                </a:cubicBezTo>
                <a:cubicBezTo>
                  <a:pt x="31" y="232"/>
                  <a:pt x="44" y="210"/>
                  <a:pt x="66" y="197"/>
                </a:cubicBezTo>
                <a:cubicBezTo>
                  <a:pt x="87" y="185"/>
                  <a:pt x="89" y="182"/>
                  <a:pt x="80" y="160"/>
                </a:cubicBezTo>
                <a:cubicBezTo>
                  <a:pt x="78" y="156"/>
                  <a:pt x="78" y="152"/>
                  <a:pt x="78" y="148"/>
                </a:cubicBezTo>
                <a:cubicBezTo>
                  <a:pt x="78" y="127"/>
                  <a:pt x="95" y="109"/>
                  <a:pt x="116" y="109"/>
                </a:cubicBezTo>
                <a:cubicBezTo>
                  <a:pt x="116" y="109"/>
                  <a:pt x="127" y="109"/>
                  <a:pt x="137" y="113"/>
                </a:cubicBezTo>
                <a:cubicBezTo>
                  <a:pt x="155" y="120"/>
                  <a:pt x="157" y="113"/>
                  <a:pt x="166" y="95"/>
                </a:cubicBezTo>
                <a:cubicBezTo>
                  <a:pt x="183" y="56"/>
                  <a:pt x="222" y="32"/>
                  <a:pt x="264" y="32"/>
                </a:cubicBezTo>
                <a:cubicBezTo>
                  <a:pt x="320" y="32"/>
                  <a:pt x="366" y="74"/>
                  <a:pt x="372" y="130"/>
                </a:cubicBezTo>
                <a:cubicBezTo>
                  <a:pt x="373" y="152"/>
                  <a:pt x="373" y="152"/>
                  <a:pt x="397" y="158"/>
                </a:cubicBezTo>
                <a:cubicBezTo>
                  <a:pt x="437" y="165"/>
                  <a:pt x="466" y="201"/>
                  <a:pt x="466" y="242"/>
                </a:cubicBezTo>
                <a:cubicBezTo>
                  <a:pt x="466" y="289"/>
                  <a:pt x="428" y="327"/>
                  <a:pt x="381" y="327"/>
                </a:cubicBezTo>
                <a:close/>
                <a:moveTo>
                  <a:pt x="402" y="127"/>
                </a:moveTo>
                <a:cubicBezTo>
                  <a:pt x="396" y="56"/>
                  <a:pt x="337" y="0"/>
                  <a:pt x="264" y="0"/>
                </a:cubicBezTo>
                <a:cubicBezTo>
                  <a:pt x="208" y="0"/>
                  <a:pt x="160" y="34"/>
                  <a:pt x="137" y="82"/>
                </a:cubicBezTo>
                <a:cubicBezTo>
                  <a:pt x="131" y="80"/>
                  <a:pt x="124" y="78"/>
                  <a:pt x="116" y="78"/>
                </a:cubicBezTo>
                <a:cubicBezTo>
                  <a:pt x="78" y="78"/>
                  <a:pt x="46" y="110"/>
                  <a:pt x="46" y="148"/>
                </a:cubicBezTo>
                <a:cubicBezTo>
                  <a:pt x="46" y="156"/>
                  <a:pt x="48" y="163"/>
                  <a:pt x="50" y="170"/>
                </a:cubicBezTo>
                <a:cubicBezTo>
                  <a:pt x="20" y="188"/>
                  <a:pt x="0" y="220"/>
                  <a:pt x="0" y="257"/>
                </a:cubicBezTo>
                <a:cubicBezTo>
                  <a:pt x="0" y="313"/>
                  <a:pt x="45" y="358"/>
                  <a:pt x="101" y="358"/>
                </a:cubicBezTo>
                <a:lnTo>
                  <a:pt x="101" y="358"/>
                </a:lnTo>
                <a:lnTo>
                  <a:pt x="381" y="358"/>
                </a:lnTo>
                <a:lnTo>
                  <a:pt x="381" y="358"/>
                </a:lnTo>
                <a:cubicBezTo>
                  <a:pt x="445" y="358"/>
                  <a:pt x="497" y="306"/>
                  <a:pt x="497" y="242"/>
                </a:cubicBezTo>
                <a:cubicBezTo>
                  <a:pt x="497" y="185"/>
                  <a:pt x="456" y="137"/>
                  <a:pt x="402" y="127"/>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44" name="Freeform 5"/>
          <p:cNvSpPr/>
          <p:nvPr/>
        </p:nvSpPr>
        <p:spPr bwMode="auto">
          <a:xfrm>
            <a:off x="3647787" y="2407927"/>
            <a:ext cx="1628001" cy="913797"/>
          </a:xfrm>
          <a:custGeom>
            <a:avLst/>
            <a:gdLst>
              <a:gd name="T0" fmla="*/ 11 w 153"/>
              <a:gd name="T1" fmla="*/ 49 h 86"/>
              <a:gd name="T2" fmla="*/ 134 w 153"/>
              <a:gd name="T3" fmla="*/ 0 h 86"/>
              <a:gd name="T4" fmla="*/ 153 w 153"/>
              <a:gd name="T5" fmla="*/ 27 h 86"/>
              <a:gd name="T6" fmla="*/ 2 w 153"/>
              <a:gd name="T7" fmla="*/ 86 h 86"/>
              <a:gd name="T8" fmla="*/ 0 w 153"/>
              <a:gd name="T9" fmla="*/ 85 h 86"/>
              <a:gd name="T10" fmla="*/ 11 w 153"/>
              <a:gd name="T11" fmla="*/ 49 h 86"/>
            </a:gdLst>
            <a:ahLst/>
            <a:cxnLst>
              <a:cxn ang="0">
                <a:pos x="T0" y="T1"/>
              </a:cxn>
              <a:cxn ang="0">
                <a:pos x="T2" y="T3"/>
              </a:cxn>
              <a:cxn ang="0">
                <a:pos x="T4" y="T5"/>
              </a:cxn>
              <a:cxn ang="0">
                <a:pos x="T6" y="T7"/>
              </a:cxn>
              <a:cxn ang="0">
                <a:pos x="T8" y="T9"/>
              </a:cxn>
              <a:cxn ang="0">
                <a:pos x="T10" y="T11"/>
              </a:cxn>
            </a:cxnLst>
            <a:rect l="0" t="0" r="r" b="b"/>
            <a:pathLst>
              <a:path w="153" h="86">
                <a:moveTo>
                  <a:pt x="11" y="49"/>
                </a:moveTo>
                <a:lnTo>
                  <a:pt x="134" y="0"/>
                </a:lnTo>
                <a:lnTo>
                  <a:pt x="153" y="27"/>
                </a:lnTo>
                <a:lnTo>
                  <a:pt x="2" y="86"/>
                </a:lnTo>
                <a:lnTo>
                  <a:pt x="0" y="85"/>
                </a:lnTo>
                <a:lnTo>
                  <a:pt x="11" y="49"/>
                </a:lnTo>
                <a:close/>
              </a:path>
            </a:pathLst>
          </a:custGeom>
          <a:solidFill>
            <a:schemeClr val="accent2">
              <a:lumMod val="75000"/>
              <a:alpha val="79000"/>
            </a:schemeClr>
          </a:solidFill>
          <a:ln w="0">
            <a:noFill/>
            <a:prstDash val="solid"/>
            <a:round/>
          </a:ln>
        </p:spPr>
        <p:txBody>
          <a:bodyPr vert="horz" wrap="square" lIns="91440" tIns="45720" rIns="91440" bIns="45720" numCol="1" anchor="t" anchorCtr="0" compatLnSpc="1"/>
          <a:lstStyle/>
          <a:p>
            <a:endParaRPr lang="id-ID" u="sng">
              <a:latin typeface="+mn-ea"/>
            </a:endParaRPr>
          </a:p>
        </p:txBody>
      </p:sp>
      <p:sp>
        <p:nvSpPr>
          <p:cNvPr id="45" name="Freeform 6"/>
          <p:cNvSpPr/>
          <p:nvPr/>
        </p:nvSpPr>
        <p:spPr bwMode="auto">
          <a:xfrm>
            <a:off x="3112097" y="3669774"/>
            <a:ext cx="2709193" cy="935332"/>
          </a:xfrm>
          <a:custGeom>
            <a:avLst/>
            <a:gdLst>
              <a:gd name="T0" fmla="*/ 11 w 258"/>
              <a:gd name="T1" fmla="*/ 52 h 89"/>
              <a:gd name="T2" fmla="*/ 234 w 258"/>
              <a:gd name="T3" fmla="*/ 0 h 89"/>
              <a:gd name="T4" fmla="*/ 258 w 258"/>
              <a:gd name="T5" fmla="*/ 30 h 89"/>
              <a:gd name="T6" fmla="*/ 2 w 258"/>
              <a:gd name="T7" fmla="*/ 89 h 89"/>
              <a:gd name="T8" fmla="*/ 0 w 258"/>
              <a:gd name="T9" fmla="*/ 88 h 89"/>
              <a:gd name="T10" fmla="*/ 11 w 258"/>
              <a:gd name="T11" fmla="*/ 52 h 89"/>
            </a:gdLst>
            <a:ahLst/>
            <a:cxnLst>
              <a:cxn ang="0">
                <a:pos x="T0" y="T1"/>
              </a:cxn>
              <a:cxn ang="0">
                <a:pos x="T2" y="T3"/>
              </a:cxn>
              <a:cxn ang="0">
                <a:pos x="T4" y="T5"/>
              </a:cxn>
              <a:cxn ang="0">
                <a:pos x="T6" y="T7"/>
              </a:cxn>
              <a:cxn ang="0">
                <a:pos x="T8" y="T9"/>
              </a:cxn>
              <a:cxn ang="0">
                <a:pos x="T10" y="T11"/>
              </a:cxn>
            </a:cxnLst>
            <a:rect l="0" t="0" r="r" b="b"/>
            <a:pathLst>
              <a:path w="258" h="89">
                <a:moveTo>
                  <a:pt x="11" y="52"/>
                </a:moveTo>
                <a:lnTo>
                  <a:pt x="234" y="0"/>
                </a:lnTo>
                <a:lnTo>
                  <a:pt x="258" y="30"/>
                </a:lnTo>
                <a:lnTo>
                  <a:pt x="2" y="89"/>
                </a:lnTo>
                <a:lnTo>
                  <a:pt x="0" y="88"/>
                </a:lnTo>
                <a:lnTo>
                  <a:pt x="11" y="52"/>
                </a:lnTo>
                <a:close/>
              </a:path>
            </a:pathLst>
          </a:custGeom>
          <a:solidFill>
            <a:schemeClr val="accent5">
              <a:lumMod val="75000"/>
            </a:schemeClr>
          </a:solidFill>
          <a:ln w="0">
            <a:noFill/>
            <a:prstDash val="solid"/>
            <a:round/>
          </a:ln>
        </p:spPr>
        <p:txBody>
          <a:bodyPr vert="horz" wrap="square" lIns="91440" tIns="45720" rIns="91440" bIns="45720" numCol="1" anchor="t" anchorCtr="0" compatLnSpc="1"/>
          <a:lstStyle/>
          <a:p>
            <a:endParaRPr lang="id-ID" u="sng">
              <a:latin typeface="+mn-ea"/>
            </a:endParaRPr>
          </a:p>
        </p:txBody>
      </p:sp>
      <p:sp>
        <p:nvSpPr>
          <p:cNvPr id="46" name="Freeform 7"/>
          <p:cNvSpPr/>
          <p:nvPr/>
        </p:nvSpPr>
        <p:spPr bwMode="auto">
          <a:xfrm>
            <a:off x="3385502" y="3030086"/>
            <a:ext cx="2174156" cy="934024"/>
          </a:xfrm>
          <a:custGeom>
            <a:avLst/>
            <a:gdLst>
              <a:gd name="T0" fmla="*/ 10 w 207"/>
              <a:gd name="T1" fmla="*/ 52 h 89"/>
              <a:gd name="T2" fmla="*/ 184 w 207"/>
              <a:gd name="T3" fmla="*/ 0 h 89"/>
              <a:gd name="T4" fmla="*/ 207 w 207"/>
              <a:gd name="T5" fmla="*/ 29 h 89"/>
              <a:gd name="T6" fmla="*/ 2 w 207"/>
              <a:gd name="T7" fmla="*/ 89 h 89"/>
              <a:gd name="T8" fmla="*/ 0 w 207"/>
              <a:gd name="T9" fmla="*/ 89 h 89"/>
              <a:gd name="T10" fmla="*/ 10 w 207"/>
              <a:gd name="T11" fmla="*/ 52 h 89"/>
            </a:gdLst>
            <a:ahLst/>
            <a:cxnLst>
              <a:cxn ang="0">
                <a:pos x="T0" y="T1"/>
              </a:cxn>
              <a:cxn ang="0">
                <a:pos x="T2" y="T3"/>
              </a:cxn>
              <a:cxn ang="0">
                <a:pos x="T4" y="T5"/>
              </a:cxn>
              <a:cxn ang="0">
                <a:pos x="T6" y="T7"/>
              </a:cxn>
              <a:cxn ang="0">
                <a:pos x="T8" y="T9"/>
              </a:cxn>
              <a:cxn ang="0">
                <a:pos x="T10" y="T11"/>
              </a:cxn>
            </a:cxnLst>
            <a:rect l="0" t="0" r="r" b="b"/>
            <a:pathLst>
              <a:path w="207" h="89">
                <a:moveTo>
                  <a:pt x="10" y="52"/>
                </a:moveTo>
                <a:lnTo>
                  <a:pt x="184" y="0"/>
                </a:lnTo>
                <a:lnTo>
                  <a:pt x="207" y="29"/>
                </a:lnTo>
                <a:lnTo>
                  <a:pt x="2" y="89"/>
                </a:lnTo>
                <a:lnTo>
                  <a:pt x="0" y="89"/>
                </a:lnTo>
                <a:lnTo>
                  <a:pt x="10" y="52"/>
                </a:lnTo>
                <a:close/>
              </a:path>
            </a:pathLst>
          </a:custGeom>
          <a:solidFill>
            <a:schemeClr val="accent3">
              <a:lumMod val="75000"/>
            </a:schemeClr>
          </a:solidFill>
          <a:ln w="0">
            <a:noFill/>
            <a:prstDash val="solid"/>
            <a:round/>
          </a:ln>
        </p:spPr>
        <p:txBody>
          <a:bodyPr vert="horz" wrap="square" lIns="91440" tIns="45720" rIns="91440" bIns="45720" numCol="1" anchor="t" anchorCtr="0" compatLnSpc="1"/>
          <a:lstStyle/>
          <a:p>
            <a:endParaRPr lang="id-ID" u="sng">
              <a:latin typeface="+mn-ea"/>
            </a:endParaRPr>
          </a:p>
        </p:txBody>
      </p:sp>
      <p:sp>
        <p:nvSpPr>
          <p:cNvPr id="48" name="Freeform 9"/>
          <p:cNvSpPr/>
          <p:nvPr/>
        </p:nvSpPr>
        <p:spPr bwMode="auto">
          <a:xfrm>
            <a:off x="3333176" y="3586052"/>
            <a:ext cx="2477649" cy="388523"/>
          </a:xfrm>
          <a:custGeom>
            <a:avLst/>
            <a:gdLst>
              <a:gd name="T0" fmla="*/ 16 w 236"/>
              <a:gd name="T1" fmla="*/ 0 h 37"/>
              <a:gd name="T2" fmla="*/ 220 w 236"/>
              <a:gd name="T3" fmla="*/ 0 h 37"/>
              <a:gd name="T4" fmla="*/ 236 w 236"/>
              <a:gd name="T5" fmla="*/ 37 h 37"/>
              <a:gd name="T6" fmla="*/ 0 w 236"/>
              <a:gd name="T7" fmla="*/ 37 h 37"/>
              <a:gd name="T8" fmla="*/ 16 w 236"/>
              <a:gd name="T9" fmla="*/ 0 h 37"/>
            </a:gdLst>
            <a:ahLst/>
            <a:cxnLst>
              <a:cxn ang="0">
                <a:pos x="T0" y="T1"/>
              </a:cxn>
              <a:cxn ang="0">
                <a:pos x="T2" y="T3"/>
              </a:cxn>
              <a:cxn ang="0">
                <a:pos x="T4" y="T5"/>
              </a:cxn>
              <a:cxn ang="0">
                <a:pos x="T6" y="T7"/>
              </a:cxn>
              <a:cxn ang="0">
                <a:pos x="T8" y="T9"/>
              </a:cxn>
            </a:cxnLst>
            <a:rect l="0" t="0" r="r" b="b"/>
            <a:pathLst>
              <a:path w="236" h="37">
                <a:moveTo>
                  <a:pt x="16" y="0"/>
                </a:moveTo>
                <a:lnTo>
                  <a:pt x="220" y="0"/>
                </a:lnTo>
                <a:lnTo>
                  <a:pt x="236" y="37"/>
                </a:lnTo>
                <a:lnTo>
                  <a:pt x="0" y="37"/>
                </a:lnTo>
                <a:lnTo>
                  <a:pt x="16" y="0"/>
                </a:lnTo>
                <a:close/>
              </a:path>
            </a:pathLst>
          </a:custGeom>
          <a:noFill/>
          <a:ln w="0">
            <a:no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u="sng">
              <a:latin typeface="+mn-ea"/>
            </a:endParaRPr>
          </a:p>
        </p:txBody>
      </p:sp>
      <p:sp>
        <p:nvSpPr>
          <p:cNvPr id="50" name="Freeform 11"/>
          <p:cNvSpPr/>
          <p:nvPr/>
        </p:nvSpPr>
        <p:spPr bwMode="auto">
          <a:xfrm>
            <a:off x="3899608" y="1789953"/>
            <a:ext cx="1102776" cy="872541"/>
          </a:xfrm>
          <a:custGeom>
            <a:avLst/>
            <a:gdLst>
              <a:gd name="T0" fmla="*/ 12 w 105"/>
              <a:gd name="T1" fmla="*/ 49 h 83"/>
              <a:gd name="T2" fmla="*/ 94 w 105"/>
              <a:gd name="T3" fmla="*/ 0 h 83"/>
              <a:gd name="T4" fmla="*/ 105 w 105"/>
              <a:gd name="T5" fmla="*/ 26 h 83"/>
              <a:gd name="T6" fmla="*/ 5 w 105"/>
              <a:gd name="T7" fmla="*/ 83 h 83"/>
              <a:gd name="T8" fmla="*/ 0 w 105"/>
              <a:gd name="T9" fmla="*/ 81 h 83"/>
              <a:gd name="T10" fmla="*/ 12 w 105"/>
              <a:gd name="T11" fmla="*/ 49 h 83"/>
            </a:gdLst>
            <a:ahLst/>
            <a:cxnLst>
              <a:cxn ang="0">
                <a:pos x="T0" y="T1"/>
              </a:cxn>
              <a:cxn ang="0">
                <a:pos x="T2" y="T3"/>
              </a:cxn>
              <a:cxn ang="0">
                <a:pos x="T4" y="T5"/>
              </a:cxn>
              <a:cxn ang="0">
                <a:pos x="T6" y="T7"/>
              </a:cxn>
              <a:cxn ang="0">
                <a:pos x="T8" y="T9"/>
              </a:cxn>
              <a:cxn ang="0">
                <a:pos x="T10" y="T11"/>
              </a:cxn>
            </a:cxnLst>
            <a:rect l="0" t="0" r="r" b="b"/>
            <a:pathLst>
              <a:path w="105" h="83">
                <a:moveTo>
                  <a:pt x="12" y="49"/>
                </a:moveTo>
                <a:lnTo>
                  <a:pt x="94" y="0"/>
                </a:lnTo>
                <a:lnTo>
                  <a:pt x="105" y="26"/>
                </a:lnTo>
                <a:lnTo>
                  <a:pt x="5" y="83"/>
                </a:lnTo>
                <a:lnTo>
                  <a:pt x="0" y="81"/>
                </a:lnTo>
                <a:lnTo>
                  <a:pt x="12" y="49"/>
                </a:lnTo>
                <a:close/>
              </a:path>
            </a:pathLst>
          </a:custGeom>
          <a:solidFill>
            <a:schemeClr val="accent1">
              <a:lumMod val="75000"/>
            </a:schemeClr>
          </a:solidFill>
          <a:ln w="0">
            <a:noFill/>
            <a:prstDash val="solid"/>
            <a:round/>
          </a:ln>
        </p:spPr>
        <p:txBody>
          <a:bodyPr vert="horz" wrap="square" lIns="91440" tIns="45720" rIns="91440" bIns="45720" numCol="1" anchor="t" anchorCtr="0" compatLnSpc="1"/>
          <a:lstStyle/>
          <a:p>
            <a:endParaRPr lang="id-ID" u="sng">
              <a:latin typeface="+mn-ea"/>
            </a:endParaRPr>
          </a:p>
        </p:txBody>
      </p:sp>
      <p:sp>
        <p:nvSpPr>
          <p:cNvPr id="69" name="TextBox 68"/>
          <p:cNvSpPr txBox="1"/>
          <p:nvPr/>
        </p:nvSpPr>
        <p:spPr>
          <a:xfrm>
            <a:off x="457835" y="1698625"/>
            <a:ext cx="2362200" cy="521970"/>
          </a:xfrm>
          <a:prstGeom prst="rect">
            <a:avLst/>
          </a:prstGeom>
          <a:noFill/>
        </p:spPr>
        <p:txBody>
          <a:bodyPr wrap="square" rtlCol="0">
            <a:spAutoFit/>
          </a:bodyPr>
          <a:lstStyle/>
          <a:p>
            <a:pPr algn="r" fontAlgn="base"/>
            <a:r>
              <a:rPr lang="zh-CN" altLang="en-US" sz="2800" b="1" dirty="0" smtClean="0">
                <a:solidFill>
                  <a:schemeClr val="accent1"/>
                </a:solidFill>
                <a:latin typeface="+mn-ea"/>
              </a:rPr>
              <a:t>个人列表</a:t>
            </a:r>
            <a:endParaRPr lang="zh-CN" altLang="en-US" sz="2800" b="1" dirty="0" smtClean="0">
              <a:solidFill>
                <a:schemeClr val="accent1"/>
              </a:solidFill>
              <a:latin typeface="+mn-ea"/>
            </a:endParaRPr>
          </a:p>
        </p:txBody>
      </p:sp>
      <p:grpSp>
        <p:nvGrpSpPr>
          <p:cNvPr id="70" name="Group 69"/>
          <p:cNvGrpSpPr/>
          <p:nvPr/>
        </p:nvGrpSpPr>
        <p:grpSpPr>
          <a:xfrm>
            <a:off x="634" y="2676069"/>
            <a:ext cx="3158491" cy="583565"/>
            <a:chOff x="1239723" y="1338649"/>
            <a:chExt cx="2404166" cy="583565"/>
          </a:xfrm>
        </p:grpSpPr>
        <p:sp>
          <p:nvSpPr>
            <p:cNvPr id="71" name="TextBox 70"/>
            <p:cNvSpPr txBox="1"/>
            <p:nvPr/>
          </p:nvSpPr>
          <p:spPr>
            <a:xfrm>
              <a:off x="1587733" y="1571546"/>
              <a:ext cx="1798049" cy="213995"/>
            </a:xfrm>
            <a:prstGeom prst="rect">
              <a:avLst/>
            </a:prstGeom>
            <a:noFill/>
          </p:spPr>
          <p:txBody>
            <a:bodyPr wrap="square" rtlCol="0">
              <a:spAutoFit/>
            </a:bodyPr>
            <a:lstStyle/>
            <a:p>
              <a:pPr algn="r" fontAlgn="base"/>
              <a:endParaRPr lang="en-US" sz="800" dirty="0">
                <a:solidFill>
                  <a:schemeClr val="tx1">
                    <a:lumMod val="65000"/>
                    <a:lumOff val="35000"/>
                  </a:schemeClr>
                </a:solidFill>
                <a:latin typeface="+mn-ea"/>
              </a:endParaRPr>
            </a:p>
          </p:txBody>
        </p:sp>
        <p:sp>
          <p:nvSpPr>
            <p:cNvPr id="72" name="TextBox 71"/>
            <p:cNvSpPr txBox="1"/>
            <p:nvPr/>
          </p:nvSpPr>
          <p:spPr>
            <a:xfrm>
              <a:off x="1239723" y="1338649"/>
              <a:ext cx="2404166" cy="583565"/>
            </a:xfrm>
            <a:prstGeom prst="rect">
              <a:avLst/>
            </a:prstGeom>
            <a:noFill/>
          </p:spPr>
          <p:txBody>
            <a:bodyPr wrap="square" rtlCol="0">
              <a:spAutoFit/>
            </a:bodyPr>
            <a:lstStyle/>
            <a:p>
              <a:pPr algn="r" fontAlgn="base"/>
              <a:r>
                <a:rPr lang="zh-CN" altLang="en-US" sz="1600" b="1" dirty="0" smtClean="0">
                  <a:solidFill>
                    <a:schemeClr val="accent2"/>
                  </a:solidFill>
                  <a:latin typeface="+mn-ea"/>
                </a:rPr>
                <a:t>按上次访问时间对所有用户进行排序</a:t>
              </a:r>
              <a:endParaRPr lang="zh-CN" altLang="en-US" sz="1600" b="1" dirty="0" smtClean="0">
                <a:solidFill>
                  <a:schemeClr val="accent2"/>
                </a:solidFill>
                <a:latin typeface="+mn-ea"/>
              </a:endParaRPr>
            </a:p>
          </p:txBody>
        </p:sp>
      </p:grpSp>
      <p:sp>
        <p:nvSpPr>
          <p:cNvPr id="76" name="TextBox 75"/>
          <p:cNvSpPr txBox="1"/>
          <p:nvPr/>
        </p:nvSpPr>
        <p:spPr>
          <a:xfrm>
            <a:off x="97155" y="3669665"/>
            <a:ext cx="2703830" cy="583565"/>
          </a:xfrm>
          <a:prstGeom prst="rect">
            <a:avLst/>
          </a:prstGeom>
          <a:noFill/>
        </p:spPr>
        <p:txBody>
          <a:bodyPr wrap="square" rtlCol="0">
            <a:spAutoFit/>
          </a:bodyPr>
          <a:lstStyle/>
          <a:p>
            <a:pPr algn="r" fontAlgn="base"/>
            <a:r>
              <a:rPr lang="zh-CN" altLang="en-US" sz="1600" b="1" dirty="0" smtClean="0">
                <a:solidFill>
                  <a:schemeClr val="accent3"/>
                </a:solidFill>
                <a:latin typeface="+mn-ea"/>
              </a:rPr>
              <a:t>点击对应用户进入个人</a:t>
            </a:r>
            <a:r>
              <a:rPr lang="en-US" altLang="zh-CN" sz="1600" b="1" dirty="0" smtClean="0">
                <a:solidFill>
                  <a:schemeClr val="accent3"/>
                </a:solidFill>
                <a:latin typeface="+mn-ea"/>
              </a:rPr>
              <a:t>info</a:t>
            </a:r>
            <a:r>
              <a:rPr lang="zh-CN" altLang="en-US" sz="1600" b="1" dirty="0" smtClean="0">
                <a:solidFill>
                  <a:schemeClr val="accent3"/>
                </a:solidFill>
                <a:latin typeface="+mn-ea"/>
              </a:rPr>
              <a:t>信息</a:t>
            </a:r>
            <a:endParaRPr lang="zh-CN" altLang="en-US" sz="1600" b="1" dirty="0" smtClean="0">
              <a:solidFill>
                <a:schemeClr val="accent3"/>
              </a:solidFill>
              <a:latin typeface="+mn-ea"/>
            </a:endParaRPr>
          </a:p>
        </p:txBody>
      </p:sp>
      <p:grpSp>
        <p:nvGrpSpPr>
          <p:cNvPr id="2" name="Group 1"/>
          <p:cNvGrpSpPr/>
          <p:nvPr/>
        </p:nvGrpSpPr>
        <p:grpSpPr>
          <a:xfrm>
            <a:off x="3059771" y="4216584"/>
            <a:ext cx="3024458" cy="398988"/>
            <a:chOff x="3059771" y="4216584"/>
            <a:chExt cx="3024458" cy="398988"/>
          </a:xfrm>
        </p:grpSpPr>
        <p:sp>
          <p:nvSpPr>
            <p:cNvPr id="53" name="Freeform 14"/>
            <p:cNvSpPr/>
            <p:nvPr/>
          </p:nvSpPr>
          <p:spPr bwMode="auto">
            <a:xfrm>
              <a:off x="3059771" y="4216584"/>
              <a:ext cx="3024458" cy="398988"/>
            </a:xfrm>
            <a:custGeom>
              <a:avLst/>
              <a:gdLst>
                <a:gd name="T0" fmla="*/ 16 w 288"/>
                <a:gd name="T1" fmla="*/ 0 h 38"/>
                <a:gd name="T2" fmla="*/ 272 w 288"/>
                <a:gd name="T3" fmla="*/ 0 h 38"/>
                <a:gd name="T4" fmla="*/ 288 w 288"/>
                <a:gd name="T5" fmla="*/ 38 h 38"/>
                <a:gd name="T6" fmla="*/ 0 w 288"/>
                <a:gd name="T7" fmla="*/ 38 h 38"/>
                <a:gd name="T8" fmla="*/ 16 w 288"/>
                <a:gd name="T9" fmla="*/ 0 h 38"/>
              </a:gdLst>
              <a:ahLst/>
              <a:cxnLst>
                <a:cxn ang="0">
                  <a:pos x="T0" y="T1"/>
                </a:cxn>
                <a:cxn ang="0">
                  <a:pos x="T2" y="T3"/>
                </a:cxn>
                <a:cxn ang="0">
                  <a:pos x="T4" y="T5"/>
                </a:cxn>
                <a:cxn ang="0">
                  <a:pos x="T6" y="T7"/>
                </a:cxn>
                <a:cxn ang="0">
                  <a:pos x="T8" y="T9"/>
                </a:cxn>
              </a:cxnLst>
              <a:rect l="0" t="0" r="r" b="b"/>
              <a:pathLst>
                <a:path w="288" h="38">
                  <a:moveTo>
                    <a:pt x="16" y="0"/>
                  </a:moveTo>
                  <a:lnTo>
                    <a:pt x="272" y="0"/>
                  </a:lnTo>
                  <a:lnTo>
                    <a:pt x="288" y="38"/>
                  </a:lnTo>
                  <a:lnTo>
                    <a:pt x="0" y="38"/>
                  </a:lnTo>
                  <a:lnTo>
                    <a:pt x="16" y="0"/>
                  </a:lnTo>
                  <a:close/>
                </a:path>
              </a:pathLst>
            </a:custGeom>
            <a:solidFill>
              <a:schemeClr val="accent6"/>
            </a:solidFill>
            <a:ln w="0">
              <a:noFill/>
              <a:prstDash val="solid"/>
              <a:round/>
            </a:ln>
          </p:spPr>
          <p:txBody>
            <a:bodyPr vert="horz" wrap="square" lIns="91440" tIns="45720" rIns="91440" bIns="45720" numCol="1" anchor="t" anchorCtr="0" compatLnSpc="1"/>
            <a:lstStyle/>
            <a:p>
              <a:endParaRPr lang="id-ID" u="sng">
                <a:latin typeface="+mn-ea"/>
              </a:endParaRPr>
            </a:p>
          </p:txBody>
        </p:sp>
        <p:sp>
          <p:nvSpPr>
            <p:cNvPr id="77" name="Freeform 23"/>
            <p:cNvSpPr>
              <a:spLocks noEditPoints="1"/>
            </p:cNvSpPr>
            <p:nvPr/>
          </p:nvSpPr>
          <p:spPr bwMode="auto">
            <a:xfrm>
              <a:off x="4471194" y="4288817"/>
              <a:ext cx="201613" cy="203200"/>
            </a:xfrm>
            <a:custGeom>
              <a:avLst/>
              <a:gdLst>
                <a:gd name="T0" fmla="*/ 333 w 481"/>
                <a:gd name="T1" fmla="*/ 360 h 483"/>
                <a:gd name="T2" fmla="*/ 450 w 481"/>
                <a:gd name="T3" fmla="*/ 249 h 483"/>
                <a:gd name="T4" fmla="*/ 31 w 481"/>
                <a:gd name="T5" fmla="*/ 249 h 483"/>
                <a:gd name="T6" fmla="*/ 148 w 481"/>
                <a:gd name="T7" fmla="*/ 360 h 483"/>
                <a:gd name="T8" fmla="*/ 31 w 481"/>
                <a:gd name="T9" fmla="*/ 249 h 483"/>
                <a:gd name="T10" fmla="*/ 142 w 481"/>
                <a:gd name="T11" fmla="*/ 136 h 483"/>
                <a:gd name="T12" fmla="*/ 31 w 481"/>
                <a:gd name="T13" fmla="*/ 233 h 483"/>
                <a:gd name="T14" fmla="*/ 248 w 481"/>
                <a:gd name="T15" fmla="*/ 233 h 483"/>
                <a:gd name="T16" fmla="*/ 324 w 481"/>
                <a:gd name="T17" fmla="*/ 141 h 483"/>
                <a:gd name="T18" fmla="*/ 248 w 481"/>
                <a:gd name="T19" fmla="*/ 233 h 483"/>
                <a:gd name="T20" fmla="*/ 318 w 481"/>
                <a:gd name="T21" fmla="*/ 355 h 483"/>
                <a:gd name="T22" fmla="*/ 248 w 481"/>
                <a:gd name="T23" fmla="*/ 249 h 483"/>
                <a:gd name="T24" fmla="*/ 318 w 481"/>
                <a:gd name="T25" fmla="*/ 355 h 483"/>
                <a:gd name="T26" fmla="*/ 377 w 481"/>
                <a:gd name="T27" fmla="*/ 401 h 483"/>
                <a:gd name="T28" fmla="*/ 327 w 481"/>
                <a:gd name="T29" fmla="*/ 374 h 483"/>
                <a:gd name="T30" fmla="*/ 248 w 481"/>
                <a:gd name="T31" fmla="*/ 359 h 483"/>
                <a:gd name="T32" fmla="*/ 249 w 481"/>
                <a:gd name="T33" fmla="*/ 451 h 483"/>
                <a:gd name="T34" fmla="*/ 248 w 481"/>
                <a:gd name="T35" fmla="*/ 451 h 483"/>
                <a:gd name="T36" fmla="*/ 105 w 481"/>
                <a:gd name="T37" fmla="*/ 401 h 483"/>
                <a:gd name="T38" fmla="*/ 206 w 481"/>
                <a:gd name="T39" fmla="*/ 448 h 483"/>
                <a:gd name="T40" fmla="*/ 232 w 481"/>
                <a:gd name="T41" fmla="*/ 343 h 483"/>
                <a:gd name="T42" fmla="*/ 140 w 481"/>
                <a:gd name="T43" fmla="*/ 249 h 483"/>
                <a:gd name="T44" fmla="*/ 232 w 481"/>
                <a:gd name="T45" fmla="*/ 249 h 483"/>
                <a:gd name="T46" fmla="*/ 232 w 481"/>
                <a:gd name="T47" fmla="*/ 155 h 483"/>
                <a:gd name="T48" fmla="*/ 140 w 481"/>
                <a:gd name="T49" fmla="*/ 233 h 483"/>
                <a:gd name="T50" fmla="*/ 148 w 481"/>
                <a:gd name="T51" fmla="*/ 121 h 483"/>
                <a:gd name="T52" fmla="*/ 206 w 481"/>
                <a:gd name="T53" fmla="*/ 34 h 483"/>
                <a:gd name="T54" fmla="*/ 232 w 481"/>
                <a:gd name="T55" fmla="*/ 32 h 483"/>
                <a:gd name="T56" fmla="*/ 163 w 481"/>
                <a:gd name="T57" fmla="*/ 127 h 483"/>
                <a:gd name="T58" fmla="*/ 232 w 481"/>
                <a:gd name="T59" fmla="*/ 32 h 483"/>
                <a:gd name="T60" fmla="*/ 386 w 481"/>
                <a:gd name="T61" fmla="*/ 90 h 483"/>
                <a:gd name="T62" fmla="*/ 275 w 481"/>
                <a:gd name="T63" fmla="*/ 34 h 483"/>
                <a:gd name="T64" fmla="*/ 318 w 481"/>
                <a:gd name="T65" fmla="*/ 127 h 483"/>
                <a:gd name="T66" fmla="*/ 248 w 481"/>
                <a:gd name="T67" fmla="*/ 32 h 483"/>
                <a:gd name="T68" fmla="*/ 232 w 481"/>
                <a:gd name="T69" fmla="*/ 451 h 483"/>
                <a:gd name="T70" fmla="*/ 232 w 481"/>
                <a:gd name="T71" fmla="*/ 359 h 483"/>
                <a:gd name="T72" fmla="*/ 232 w 481"/>
                <a:gd name="T73" fmla="*/ 451 h 483"/>
                <a:gd name="T74" fmla="*/ 450 w 481"/>
                <a:gd name="T75" fmla="*/ 233 h 483"/>
                <a:gd name="T76" fmla="*/ 339 w 481"/>
                <a:gd name="T77" fmla="*/ 136 h 483"/>
                <a:gd name="T78" fmla="*/ 450 w 481"/>
                <a:gd name="T79" fmla="*/ 233 h 483"/>
                <a:gd name="T80" fmla="*/ 0 w 481"/>
                <a:gd name="T81" fmla="*/ 241 h 483"/>
                <a:gd name="T82" fmla="*/ 481 w 481"/>
                <a:gd name="T83" fmla="*/ 241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1" h="483">
                  <a:moveTo>
                    <a:pt x="388" y="390"/>
                  </a:moveTo>
                  <a:cubicBezTo>
                    <a:pt x="371" y="378"/>
                    <a:pt x="353" y="368"/>
                    <a:pt x="333" y="360"/>
                  </a:cubicBezTo>
                  <a:cubicBezTo>
                    <a:pt x="347" y="326"/>
                    <a:pt x="355" y="289"/>
                    <a:pt x="357" y="249"/>
                  </a:cubicBezTo>
                  <a:lnTo>
                    <a:pt x="450" y="249"/>
                  </a:lnTo>
                  <a:cubicBezTo>
                    <a:pt x="447" y="304"/>
                    <a:pt x="425" y="354"/>
                    <a:pt x="388" y="390"/>
                  </a:cubicBezTo>
                  <a:close/>
                  <a:moveTo>
                    <a:pt x="31" y="249"/>
                  </a:moveTo>
                  <a:lnTo>
                    <a:pt x="124" y="249"/>
                  </a:lnTo>
                  <a:cubicBezTo>
                    <a:pt x="125" y="289"/>
                    <a:pt x="134" y="326"/>
                    <a:pt x="148" y="360"/>
                  </a:cubicBezTo>
                  <a:cubicBezTo>
                    <a:pt x="128" y="368"/>
                    <a:pt x="110" y="378"/>
                    <a:pt x="93" y="390"/>
                  </a:cubicBezTo>
                  <a:cubicBezTo>
                    <a:pt x="56" y="354"/>
                    <a:pt x="33" y="304"/>
                    <a:pt x="31" y="249"/>
                  </a:cubicBezTo>
                  <a:close/>
                  <a:moveTo>
                    <a:pt x="85" y="102"/>
                  </a:moveTo>
                  <a:cubicBezTo>
                    <a:pt x="102" y="115"/>
                    <a:pt x="122" y="127"/>
                    <a:pt x="142" y="136"/>
                  </a:cubicBezTo>
                  <a:cubicBezTo>
                    <a:pt x="131" y="166"/>
                    <a:pt x="125" y="199"/>
                    <a:pt x="124" y="233"/>
                  </a:cubicBezTo>
                  <a:lnTo>
                    <a:pt x="31" y="233"/>
                  </a:lnTo>
                  <a:cubicBezTo>
                    <a:pt x="33" y="183"/>
                    <a:pt x="53" y="137"/>
                    <a:pt x="85" y="102"/>
                  </a:cubicBezTo>
                  <a:close/>
                  <a:moveTo>
                    <a:pt x="248" y="233"/>
                  </a:moveTo>
                  <a:lnTo>
                    <a:pt x="248" y="155"/>
                  </a:lnTo>
                  <a:cubicBezTo>
                    <a:pt x="275" y="155"/>
                    <a:pt x="300" y="150"/>
                    <a:pt x="324" y="141"/>
                  </a:cubicBezTo>
                  <a:cubicBezTo>
                    <a:pt x="334" y="170"/>
                    <a:pt x="340" y="201"/>
                    <a:pt x="341" y="233"/>
                  </a:cubicBezTo>
                  <a:cubicBezTo>
                    <a:pt x="341" y="233"/>
                    <a:pt x="248" y="233"/>
                    <a:pt x="248" y="233"/>
                  </a:cubicBezTo>
                  <a:close/>
                  <a:moveTo>
                    <a:pt x="248" y="233"/>
                  </a:moveTo>
                  <a:close/>
                  <a:moveTo>
                    <a:pt x="318" y="355"/>
                  </a:moveTo>
                  <a:cubicBezTo>
                    <a:pt x="296" y="348"/>
                    <a:pt x="273" y="344"/>
                    <a:pt x="248" y="343"/>
                  </a:cubicBezTo>
                  <a:lnTo>
                    <a:pt x="248" y="249"/>
                  </a:lnTo>
                  <a:lnTo>
                    <a:pt x="341" y="249"/>
                  </a:lnTo>
                  <a:cubicBezTo>
                    <a:pt x="340" y="287"/>
                    <a:pt x="332" y="323"/>
                    <a:pt x="318" y="355"/>
                  </a:cubicBezTo>
                  <a:close/>
                  <a:moveTo>
                    <a:pt x="327" y="374"/>
                  </a:moveTo>
                  <a:cubicBezTo>
                    <a:pt x="345" y="381"/>
                    <a:pt x="361" y="390"/>
                    <a:pt x="377" y="401"/>
                  </a:cubicBezTo>
                  <a:cubicBezTo>
                    <a:pt x="348" y="425"/>
                    <a:pt x="313" y="442"/>
                    <a:pt x="275" y="448"/>
                  </a:cubicBezTo>
                  <a:cubicBezTo>
                    <a:pt x="296" y="428"/>
                    <a:pt x="314" y="403"/>
                    <a:pt x="327" y="374"/>
                  </a:cubicBezTo>
                  <a:close/>
                  <a:moveTo>
                    <a:pt x="248" y="451"/>
                  </a:moveTo>
                  <a:lnTo>
                    <a:pt x="248" y="359"/>
                  </a:lnTo>
                  <a:cubicBezTo>
                    <a:pt x="271" y="359"/>
                    <a:pt x="292" y="363"/>
                    <a:pt x="312" y="369"/>
                  </a:cubicBezTo>
                  <a:cubicBezTo>
                    <a:pt x="297" y="402"/>
                    <a:pt x="275" y="429"/>
                    <a:pt x="249" y="451"/>
                  </a:cubicBezTo>
                  <a:cubicBezTo>
                    <a:pt x="249" y="451"/>
                    <a:pt x="248" y="451"/>
                    <a:pt x="248" y="451"/>
                  </a:cubicBezTo>
                  <a:close/>
                  <a:moveTo>
                    <a:pt x="248" y="451"/>
                  </a:moveTo>
                  <a:close/>
                  <a:moveTo>
                    <a:pt x="206" y="448"/>
                  </a:moveTo>
                  <a:cubicBezTo>
                    <a:pt x="168" y="442"/>
                    <a:pt x="133" y="425"/>
                    <a:pt x="105" y="401"/>
                  </a:cubicBezTo>
                  <a:cubicBezTo>
                    <a:pt x="120" y="390"/>
                    <a:pt x="136" y="381"/>
                    <a:pt x="154" y="374"/>
                  </a:cubicBezTo>
                  <a:cubicBezTo>
                    <a:pt x="168" y="403"/>
                    <a:pt x="185" y="428"/>
                    <a:pt x="206" y="448"/>
                  </a:cubicBezTo>
                  <a:close/>
                  <a:moveTo>
                    <a:pt x="232" y="249"/>
                  </a:moveTo>
                  <a:lnTo>
                    <a:pt x="232" y="343"/>
                  </a:lnTo>
                  <a:cubicBezTo>
                    <a:pt x="208" y="344"/>
                    <a:pt x="185" y="348"/>
                    <a:pt x="162" y="355"/>
                  </a:cubicBezTo>
                  <a:cubicBezTo>
                    <a:pt x="149" y="323"/>
                    <a:pt x="141" y="287"/>
                    <a:pt x="140" y="249"/>
                  </a:cubicBezTo>
                  <a:cubicBezTo>
                    <a:pt x="140" y="249"/>
                    <a:pt x="232" y="249"/>
                    <a:pt x="232" y="249"/>
                  </a:cubicBezTo>
                  <a:close/>
                  <a:moveTo>
                    <a:pt x="232" y="249"/>
                  </a:moveTo>
                  <a:close/>
                  <a:moveTo>
                    <a:pt x="157" y="141"/>
                  </a:moveTo>
                  <a:cubicBezTo>
                    <a:pt x="181" y="150"/>
                    <a:pt x="206" y="155"/>
                    <a:pt x="232" y="155"/>
                  </a:cubicBezTo>
                  <a:lnTo>
                    <a:pt x="232" y="233"/>
                  </a:lnTo>
                  <a:lnTo>
                    <a:pt x="140" y="233"/>
                  </a:lnTo>
                  <a:cubicBezTo>
                    <a:pt x="141" y="201"/>
                    <a:pt x="147" y="170"/>
                    <a:pt x="157" y="141"/>
                  </a:cubicBezTo>
                  <a:close/>
                  <a:moveTo>
                    <a:pt x="148" y="121"/>
                  </a:moveTo>
                  <a:cubicBezTo>
                    <a:pt x="129" y="114"/>
                    <a:pt x="111" y="103"/>
                    <a:pt x="95" y="90"/>
                  </a:cubicBezTo>
                  <a:cubicBezTo>
                    <a:pt x="125" y="62"/>
                    <a:pt x="163" y="41"/>
                    <a:pt x="206" y="34"/>
                  </a:cubicBezTo>
                  <a:cubicBezTo>
                    <a:pt x="182" y="58"/>
                    <a:pt x="162" y="88"/>
                    <a:pt x="148" y="121"/>
                  </a:cubicBezTo>
                  <a:close/>
                  <a:moveTo>
                    <a:pt x="232" y="32"/>
                  </a:moveTo>
                  <a:lnTo>
                    <a:pt x="232" y="140"/>
                  </a:lnTo>
                  <a:cubicBezTo>
                    <a:pt x="208" y="139"/>
                    <a:pt x="185" y="134"/>
                    <a:pt x="163" y="127"/>
                  </a:cubicBezTo>
                  <a:cubicBezTo>
                    <a:pt x="179" y="89"/>
                    <a:pt x="203" y="56"/>
                    <a:pt x="232" y="32"/>
                  </a:cubicBezTo>
                  <a:cubicBezTo>
                    <a:pt x="232" y="32"/>
                    <a:pt x="232" y="32"/>
                    <a:pt x="232" y="32"/>
                  </a:cubicBezTo>
                  <a:close/>
                  <a:moveTo>
                    <a:pt x="275" y="34"/>
                  </a:moveTo>
                  <a:cubicBezTo>
                    <a:pt x="318" y="41"/>
                    <a:pt x="356" y="62"/>
                    <a:pt x="386" y="90"/>
                  </a:cubicBezTo>
                  <a:cubicBezTo>
                    <a:pt x="370" y="103"/>
                    <a:pt x="352" y="114"/>
                    <a:pt x="333" y="121"/>
                  </a:cubicBezTo>
                  <a:cubicBezTo>
                    <a:pt x="319" y="88"/>
                    <a:pt x="299" y="58"/>
                    <a:pt x="275" y="34"/>
                  </a:cubicBezTo>
                  <a:close/>
                  <a:moveTo>
                    <a:pt x="249" y="32"/>
                  </a:moveTo>
                  <a:cubicBezTo>
                    <a:pt x="278" y="56"/>
                    <a:pt x="302" y="89"/>
                    <a:pt x="318" y="127"/>
                  </a:cubicBezTo>
                  <a:cubicBezTo>
                    <a:pt x="296" y="134"/>
                    <a:pt x="273" y="139"/>
                    <a:pt x="248" y="140"/>
                  </a:cubicBezTo>
                  <a:lnTo>
                    <a:pt x="248" y="32"/>
                  </a:lnTo>
                  <a:cubicBezTo>
                    <a:pt x="248" y="32"/>
                    <a:pt x="249" y="32"/>
                    <a:pt x="249" y="32"/>
                  </a:cubicBezTo>
                  <a:close/>
                  <a:moveTo>
                    <a:pt x="232" y="451"/>
                  </a:moveTo>
                  <a:cubicBezTo>
                    <a:pt x="206" y="429"/>
                    <a:pt x="185" y="402"/>
                    <a:pt x="169" y="369"/>
                  </a:cubicBezTo>
                  <a:cubicBezTo>
                    <a:pt x="189" y="363"/>
                    <a:pt x="211" y="359"/>
                    <a:pt x="232" y="359"/>
                  </a:cubicBezTo>
                  <a:lnTo>
                    <a:pt x="232" y="451"/>
                  </a:lnTo>
                  <a:cubicBezTo>
                    <a:pt x="232" y="451"/>
                    <a:pt x="232" y="451"/>
                    <a:pt x="232" y="451"/>
                  </a:cubicBezTo>
                  <a:close/>
                  <a:moveTo>
                    <a:pt x="232" y="451"/>
                  </a:moveTo>
                  <a:close/>
                  <a:moveTo>
                    <a:pt x="450" y="233"/>
                  </a:moveTo>
                  <a:lnTo>
                    <a:pt x="357" y="233"/>
                  </a:lnTo>
                  <a:cubicBezTo>
                    <a:pt x="355" y="199"/>
                    <a:pt x="349" y="166"/>
                    <a:pt x="339" y="136"/>
                  </a:cubicBezTo>
                  <a:cubicBezTo>
                    <a:pt x="360" y="127"/>
                    <a:pt x="379" y="115"/>
                    <a:pt x="397" y="102"/>
                  </a:cubicBezTo>
                  <a:cubicBezTo>
                    <a:pt x="428" y="137"/>
                    <a:pt x="448" y="183"/>
                    <a:pt x="450" y="233"/>
                  </a:cubicBezTo>
                  <a:close/>
                  <a:moveTo>
                    <a:pt x="241" y="0"/>
                  </a:moveTo>
                  <a:cubicBezTo>
                    <a:pt x="108" y="0"/>
                    <a:pt x="0" y="108"/>
                    <a:pt x="0" y="241"/>
                  </a:cubicBezTo>
                  <a:cubicBezTo>
                    <a:pt x="0" y="374"/>
                    <a:pt x="108" y="483"/>
                    <a:pt x="241" y="483"/>
                  </a:cubicBezTo>
                  <a:cubicBezTo>
                    <a:pt x="373" y="483"/>
                    <a:pt x="481" y="374"/>
                    <a:pt x="481" y="241"/>
                  </a:cubicBezTo>
                  <a:cubicBezTo>
                    <a:pt x="481" y="108"/>
                    <a:pt x="373" y="0"/>
                    <a:pt x="241"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4" name="Group 3"/>
          <p:cNvGrpSpPr/>
          <p:nvPr/>
        </p:nvGrpSpPr>
        <p:grpSpPr>
          <a:xfrm>
            <a:off x="3333176" y="3586052"/>
            <a:ext cx="2477649" cy="388523"/>
            <a:chOff x="3333176" y="3586052"/>
            <a:chExt cx="2477649" cy="388523"/>
          </a:xfrm>
        </p:grpSpPr>
        <p:sp>
          <p:nvSpPr>
            <p:cNvPr id="49" name="Freeform 10"/>
            <p:cNvSpPr/>
            <p:nvPr/>
          </p:nvSpPr>
          <p:spPr bwMode="auto">
            <a:xfrm>
              <a:off x="3333176" y="3586052"/>
              <a:ext cx="2477649" cy="388523"/>
            </a:xfrm>
            <a:custGeom>
              <a:avLst/>
              <a:gdLst>
                <a:gd name="T0" fmla="*/ 16 w 236"/>
                <a:gd name="T1" fmla="*/ 0 h 37"/>
                <a:gd name="T2" fmla="*/ 220 w 236"/>
                <a:gd name="T3" fmla="*/ 0 h 37"/>
                <a:gd name="T4" fmla="*/ 236 w 236"/>
                <a:gd name="T5" fmla="*/ 37 h 37"/>
                <a:gd name="T6" fmla="*/ 0 w 236"/>
                <a:gd name="T7" fmla="*/ 37 h 37"/>
                <a:gd name="T8" fmla="*/ 16 w 236"/>
                <a:gd name="T9" fmla="*/ 0 h 37"/>
              </a:gdLst>
              <a:ahLst/>
              <a:cxnLst>
                <a:cxn ang="0">
                  <a:pos x="T0" y="T1"/>
                </a:cxn>
                <a:cxn ang="0">
                  <a:pos x="T2" y="T3"/>
                </a:cxn>
                <a:cxn ang="0">
                  <a:pos x="T4" y="T5"/>
                </a:cxn>
                <a:cxn ang="0">
                  <a:pos x="T6" y="T7"/>
                </a:cxn>
                <a:cxn ang="0">
                  <a:pos x="T8" y="T9"/>
                </a:cxn>
              </a:cxnLst>
              <a:rect l="0" t="0" r="r" b="b"/>
              <a:pathLst>
                <a:path w="236" h="37">
                  <a:moveTo>
                    <a:pt x="16" y="0"/>
                  </a:moveTo>
                  <a:lnTo>
                    <a:pt x="220" y="0"/>
                  </a:lnTo>
                  <a:lnTo>
                    <a:pt x="236" y="37"/>
                  </a:lnTo>
                  <a:lnTo>
                    <a:pt x="0" y="37"/>
                  </a:lnTo>
                  <a:lnTo>
                    <a:pt x="16" y="0"/>
                  </a:lnTo>
                  <a:close/>
                </a:path>
              </a:pathLst>
            </a:custGeom>
            <a:solidFill>
              <a:schemeClr val="accent5"/>
            </a:solidFill>
            <a:ln w="0">
              <a:noFill/>
              <a:prstDash val="solid"/>
              <a:round/>
            </a:ln>
          </p:spPr>
          <p:txBody>
            <a:bodyPr vert="horz" wrap="square" lIns="91440" tIns="45720" rIns="91440" bIns="45720" numCol="1" anchor="t" anchorCtr="0" compatLnSpc="1"/>
            <a:lstStyle/>
            <a:p>
              <a:endParaRPr lang="id-ID" u="sng">
                <a:latin typeface="+mn-ea"/>
              </a:endParaRPr>
            </a:p>
          </p:txBody>
        </p:sp>
        <p:sp>
          <p:nvSpPr>
            <p:cNvPr id="78" name="Freeform 24"/>
            <p:cNvSpPr>
              <a:spLocks noEditPoints="1"/>
            </p:cNvSpPr>
            <p:nvPr/>
          </p:nvSpPr>
          <p:spPr bwMode="auto">
            <a:xfrm>
              <a:off x="4464844" y="3675538"/>
              <a:ext cx="214313" cy="209550"/>
            </a:xfrm>
            <a:custGeom>
              <a:avLst/>
              <a:gdLst>
                <a:gd name="T0" fmla="*/ 419 w 511"/>
                <a:gd name="T1" fmla="*/ 210 h 498"/>
                <a:gd name="T2" fmla="*/ 380 w 511"/>
                <a:gd name="T3" fmla="*/ 118 h 498"/>
                <a:gd name="T4" fmla="*/ 314 w 511"/>
                <a:gd name="T5" fmla="*/ 52 h 498"/>
                <a:gd name="T6" fmla="*/ 435 w 511"/>
                <a:gd name="T7" fmla="*/ 62 h 498"/>
                <a:gd name="T8" fmla="*/ 446 w 511"/>
                <a:gd name="T9" fmla="*/ 184 h 498"/>
                <a:gd name="T10" fmla="*/ 112 w 511"/>
                <a:gd name="T11" fmla="*/ 386 h 498"/>
                <a:gd name="T12" fmla="*/ 69 w 511"/>
                <a:gd name="T13" fmla="*/ 304 h 498"/>
                <a:gd name="T14" fmla="*/ 187 w 511"/>
                <a:gd name="T15" fmla="*/ 311 h 498"/>
                <a:gd name="T16" fmla="*/ 195 w 511"/>
                <a:gd name="T17" fmla="*/ 431 h 498"/>
                <a:gd name="T18" fmla="*/ 138 w 511"/>
                <a:gd name="T19" fmla="*/ 446 h 498"/>
                <a:gd name="T20" fmla="*/ 54 w 511"/>
                <a:gd name="T21" fmla="*/ 467 h 498"/>
                <a:gd name="T22" fmla="*/ 33 w 511"/>
                <a:gd name="T23" fmla="*/ 435 h 498"/>
                <a:gd name="T24" fmla="*/ 101 w 511"/>
                <a:gd name="T25" fmla="*/ 397 h 498"/>
                <a:gd name="T26" fmla="*/ 65 w 511"/>
                <a:gd name="T27" fmla="*/ 465 h 498"/>
                <a:gd name="T28" fmla="*/ 163 w 511"/>
                <a:gd name="T29" fmla="*/ 258 h 498"/>
                <a:gd name="T30" fmla="*/ 238 w 511"/>
                <a:gd name="T31" fmla="*/ 128 h 498"/>
                <a:gd name="T32" fmla="*/ 163 w 511"/>
                <a:gd name="T33" fmla="*/ 258 h 498"/>
                <a:gd name="T34" fmla="*/ 230 w 511"/>
                <a:gd name="T35" fmla="*/ 316 h 498"/>
                <a:gd name="T36" fmla="*/ 178 w 511"/>
                <a:gd name="T37" fmla="*/ 266 h 498"/>
                <a:gd name="T38" fmla="*/ 358 w 511"/>
                <a:gd name="T39" fmla="*/ 140 h 498"/>
                <a:gd name="T40" fmla="*/ 230 w 511"/>
                <a:gd name="T41" fmla="*/ 316 h 498"/>
                <a:gd name="T42" fmla="*/ 249 w 511"/>
                <a:gd name="T43" fmla="*/ 371 h 498"/>
                <a:gd name="T44" fmla="*/ 384 w 511"/>
                <a:gd name="T45" fmla="*/ 183 h 498"/>
                <a:gd name="T46" fmla="*/ 369 w 511"/>
                <a:gd name="T47" fmla="*/ 261 h 498"/>
                <a:gd name="T48" fmla="*/ 249 w 511"/>
                <a:gd name="T49" fmla="*/ 382 h 498"/>
                <a:gd name="T50" fmla="*/ 457 w 511"/>
                <a:gd name="T51" fmla="*/ 41 h 498"/>
                <a:gd name="T52" fmla="*/ 292 w 511"/>
                <a:gd name="T53" fmla="*/ 29 h 498"/>
                <a:gd name="T54" fmla="*/ 215 w 511"/>
                <a:gd name="T55" fmla="*/ 106 h 498"/>
                <a:gd name="T56" fmla="*/ 215 w 511"/>
                <a:gd name="T57" fmla="*/ 107 h 498"/>
                <a:gd name="T58" fmla="*/ 39 w 511"/>
                <a:gd name="T59" fmla="*/ 295 h 498"/>
                <a:gd name="T60" fmla="*/ 0 w 511"/>
                <a:gd name="T61" fmla="*/ 444 h 498"/>
                <a:gd name="T62" fmla="*/ 72 w 511"/>
                <a:gd name="T63" fmla="*/ 495 h 498"/>
                <a:gd name="T64" fmla="*/ 231 w 511"/>
                <a:gd name="T65" fmla="*/ 445 h 498"/>
                <a:gd name="T66" fmla="*/ 457 w 511"/>
                <a:gd name="T67" fmla="*/ 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1" h="498">
                  <a:moveTo>
                    <a:pt x="446" y="184"/>
                  </a:moveTo>
                  <a:lnTo>
                    <a:pt x="419" y="210"/>
                  </a:lnTo>
                  <a:cubicBezTo>
                    <a:pt x="419" y="207"/>
                    <a:pt x="420" y="203"/>
                    <a:pt x="420" y="199"/>
                  </a:cubicBezTo>
                  <a:cubicBezTo>
                    <a:pt x="417" y="169"/>
                    <a:pt x="403" y="140"/>
                    <a:pt x="380" y="118"/>
                  </a:cubicBezTo>
                  <a:cubicBezTo>
                    <a:pt x="355" y="92"/>
                    <a:pt x="321" y="78"/>
                    <a:pt x="288" y="77"/>
                  </a:cubicBezTo>
                  <a:lnTo>
                    <a:pt x="314" y="52"/>
                  </a:lnTo>
                  <a:cubicBezTo>
                    <a:pt x="327" y="39"/>
                    <a:pt x="345" y="31"/>
                    <a:pt x="364" y="31"/>
                  </a:cubicBezTo>
                  <a:cubicBezTo>
                    <a:pt x="389" y="31"/>
                    <a:pt x="415" y="43"/>
                    <a:pt x="435" y="62"/>
                  </a:cubicBezTo>
                  <a:cubicBezTo>
                    <a:pt x="453" y="81"/>
                    <a:pt x="464" y="104"/>
                    <a:pt x="466" y="127"/>
                  </a:cubicBezTo>
                  <a:cubicBezTo>
                    <a:pt x="467" y="149"/>
                    <a:pt x="460" y="169"/>
                    <a:pt x="446" y="184"/>
                  </a:cubicBezTo>
                  <a:close/>
                  <a:moveTo>
                    <a:pt x="138" y="446"/>
                  </a:moveTo>
                  <a:cubicBezTo>
                    <a:pt x="137" y="425"/>
                    <a:pt x="129" y="403"/>
                    <a:pt x="112" y="386"/>
                  </a:cubicBezTo>
                  <a:cubicBezTo>
                    <a:pt x="96" y="370"/>
                    <a:pt x="75" y="361"/>
                    <a:pt x="53" y="360"/>
                  </a:cubicBezTo>
                  <a:lnTo>
                    <a:pt x="69" y="304"/>
                  </a:lnTo>
                  <a:cubicBezTo>
                    <a:pt x="70" y="300"/>
                    <a:pt x="72" y="296"/>
                    <a:pt x="75" y="293"/>
                  </a:cubicBezTo>
                  <a:cubicBezTo>
                    <a:pt x="106" y="271"/>
                    <a:pt x="154" y="277"/>
                    <a:pt x="187" y="311"/>
                  </a:cubicBezTo>
                  <a:cubicBezTo>
                    <a:pt x="223" y="346"/>
                    <a:pt x="228" y="398"/>
                    <a:pt x="201" y="428"/>
                  </a:cubicBezTo>
                  <a:cubicBezTo>
                    <a:pt x="199" y="430"/>
                    <a:pt x="197" y="430"/>
                    <a:pt x="195" y="431"/>
                  </a:cubicBezTo>
                  <a:cubicBezTo>
                    <a:pt x="195" y="431"/>
                    <a:pt x="138" y="446"/>
                    <a:pt x="138" y="446"/>
                  </a:cubicBezTo>
                  <a:close/>
                  <a:moveTo>
                    <a:pt x="138" y="446"/>
                  </a:moveTo>
                  <a:close/>
                  <a:moveTo>
                    <a:pt x="65" y="465"/>
                  </a:moveTo>
                  <a:cubicBezTo>
                    <a:pt x="63" y="466"/>
                    <a:pt x="58" y="467"/>
                    <a:pt x="54" y="467"/>
                  </a:cubicBezTo>
                  <a:cubicBezTo>
                    <a:pt x="41" y="467"/>
                    <a:pt x="31" y="457"/>
                    <a:pt x="31" y="444"/>
                  </a:cubicBezTo>
                  <a:cubicBezTo>
                    <a:pt x="31" y="441"/>
                    <a:pt x="32" y="437"/>
                    <a:pt x="33" y="435"/>
                  </a:cubicBezTo>
                  <a:lnTo>
                    <a:pt x="49" y="376"/>
                  </a:lnTo>
                  <a:cubicBezTo>
                    <a:pt x="67" y="375"/>
                    <a:pt x="86" y="382"/>
                    <a:pt x="101" y="397"/>
                  </a:cubicBezTo>
                  <a:cubicBezTo>
                    <a:pt x="116" y="413"/>
                    <a:pt x="123" y="432"/>
                    <a:pt x="122" y="450"/>
                  </a:cubicBezTo>
                  <a:cubicBezTo>
                    <a:pt x="122" y="450"/>
                    <a:pt x="65" y="465"/>
                    <a:pt x="65" y="465"/>
                  </a:cubicBezTo>
                  <a:close/>
                  <a:moveTo>
                    <a:pt x="65" y="465"/>
                  </a:moveTo>
                  <a:close/>
                  <a:moveTo>
                    <a:pt x="163" y="258"/>
                  </a:moveTo>
                  <a:cubicBezTo>
                    <a:pt x="149" y="252"/>
                    <a:pt x="133" y="249"/>
                    <a:pt x="118" y="249"/>
                  </a:cubicBezTo>
                  <a:lnTo>
                    <a:pt x="238" y="128"/>
                  </a:lnTo>
                  <a:cubicBezTo>
                    <a:pt x="256" y="110"/>
                    <a:pt x="283" y="105"/>
                    <a:pt x="309" y="111"/>
                  </a:cubicBezTo>
                  <a:cubicBezTo>
                    <a:pt x="309" y="111"/>
                    <a:pt x="163" y="258"/>
                    <a:pt x="163" y="258"/>
                  </a:cubicBezTo>
                  <a:close/>
                  <a:moveTo>
                    <a:pt x="163" y="258"/>
                  </a:moveTo>
                  <a:close/>
                  <a:moveTo>
                    <a:pt x="230" y="316"/>
                  </a:moveTo>
                  <a:cubicBezTo>
                    <a:pt x="224" y="306"/>
                    <a:pt x="217" y="297"/>
                    <a:pt x="209" y="289"/>
                  </a:cubicBezTo>
                  <a:cubicBezTo>
                    <a:pt x="200" y="279"/>
                    <a:pt x="189" y="272"/>
                    <a:pt x="178" y="266"/>
                  </a:cubicBezTo>
                  <a:lnTo>
                    <a:pt x="326" y="117"/>
                  </a:lnTo>
                  <a:cubicBezTo>
                    <a:pt x="337" y="122"/>
                    <a:pt x="348" y="130"/>
                    <a:pt x="358" y="140"/>
                  </a:cubicBezTo>
                  <a:cubicBezTo>
                    <a:pt x="367" y="148"/>
                    <a:pt x="373" y="157"/>
                    <a:pt x="378" y="167"/>
                  </a:cubicBezTo>
                  <a:cubicBezTo>
                    <a:pt x="378" y="167"/>
                    <a:pt x="230" y="316"/>
                    <a:pt x="230" y="316"/>
                  </a:cubicBezTo>
                  <a:close/>
                  <a:moveTo>
                    <a:pt x="230" y="316"/>
                  </a:moveTo>
                  <a:close/>
                  <a:moveTo>
                    <a:pt x="249" y="371"/>
                  </a:moveTo>
                  <a:cubicBezTo>
                    <a:pt x="248" y="357"/>
                    <a:pt x="243" y="343"/>
                    <a:pt x="238" y="330"/>
                  </a:cubicBezTo>
                  <a:lnTo>
                    <a:pt x="384" y="183"/>
                  </a:lnTo>
                  <a:cubicBezTo>
                    <a:pt x="394" y="211"/>
                    <a:pt x="389" y="241"/>
                    <a:pt x="369" y="261"/>
                  </a:cubicBezTo>
                  <a:cubicBezTo>
                    <a:pt x="369" y="261"/>
                    <a:pt x="369" y="261"/>
                    <a:pt x="369" y="261"/>
                  </a:cubicBezTo>
                  <a:lnTo>
                    <a:pt x="369" y="261"/>
                  </a:lnTo>
                  <a:lnTo>
                    <a:pt x="249" y="382"/>
                  </a:lnTo>
                  <a:cubicBezTo>
                    <a:pt x="249" y="378"/>
                    <a:pt x="249" y="375"/>
                    <a:pt x="249" y="371"/>
                  </a:cubicBezTo>
                  <a:close/>
                  <a:moveTo>
                    <a:pt x="457" y="41"/>
                  </a:moveTo>
                  <a:cubicBezTo>
                    <a:pt x="431" y="15"/>
                    <a:pt x="397" y="0"/>
                    <a:pt x="364" y="0"/>
                  </a:cubicBezTo>
                  <a:cubicBezTo>
                    <a:pt x="336" y="0"/>
                    <a:pt x="311" y="11"/>
                    <a:pt x="292" y="29"/>
                  </a:cubicBezTo>
                  <a:lnTo>
                    <a:pt x="216" y="106"/>
                  </a:lnTo>
                  <a:cubicBezTo>
                    <a:pt x="216" y="106"/>
                    <a:pt x="216" y="106"/>
                    <a:pt x="215" y="106"/>
                  </a:cubicBezTo>
                  <a:cubicBezTo>
                    <a:pt x="215" y="107"/>
                    <a:pt x="215" y="107"/>
                    <a:pt x="215" y="107"/>
                  </a:cubicBezTo>
                  <a:lnTo>
                    <a:pt x="215" y="107"/>
                  </a:lnTo>
                  <a:lnTo>
                    <a:pt x="55" y="269"/>
                  </a:lnTo>
                  <a:cubicBezTo>
                    <a:pt x="47" y="276"/>
                    <a:pt x="42" y="285"/>
                    <a:pt x="39" y="295"/>
                  </a:cubicBezTo>
                  <a:lnTo>
                    <a:pt x="2" y="428"/>
                  </a:lnTo>
                  <a:cubicBezTo>
                    <a:pt x="2" y="428"/>
                    <a:pt x="0" y="439"/>
                    <a:pt x="0" y="444"/>
                  </a:cubicBezTo>
                  <a:cubicBezTo>
                    <a:pt x="0" y="474"/>
                    <a:pt x="24" y="498"/>
                    <a:pt x="54" y="498"/>
                  </a:cubicBezTo>
                  <a:cubicBezTo>
                    <a:pt x="60" y="498"/>
                    <a:pt x="72" y="496"/>
                    <a:pt x="72" y="495"/>
                  </a:cubicBezTo>
                  <a:lnTo>
                    <a:pt x="204" y="461"/>
                  </a:lnTo>
                  <a:cubicBezTo>
                    <a:pt x="214" y="458"/>
                    <a:pt x="223" y="452"/>
                    <a:pt x="231" y="445"/>
                  </a:cubicBezTo>
                  <a:lnTo>
                    <a:pt x="468" y="205"/>
                  </a:lnTo>
                  <a:cubicBezTo>
                    <a:pt x="511" y="162"/>
                    <a:pt x="506" y="90"/>
                    <a:pt x="457" y="41"/>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5" name="Group 4"/>
          <p:cNvGrpSpPr/>
          <p:nvPr/>
        </p:nvGrpSpPr>
        <p:grpSpPr>
          <a:xfrm>
            <a:off x="3594807" y="2945056"/>
            <a:ext cx="1954386" cy="389831"/>
            <a:chOff x="3594807" y="2945056"/>
            <a:chExt cx="1954386" cy="389831"/>
          </a:xfrm>
        </p:grpSpPr>
        <p:sp>
          <p:nvSpPr>
            <p:cNvPr id="47" name="Freeform 8"/>
            <p:cNvSpPr/>
            <p:nvPr/>
          </p:nvSpPr>
          <p:spPr bwMode="auto">
            <a:xfrm>
              <a:off x="3594807" y="2945056"/>
              <a:ext cx="1954386" cy="389831"/>
            </a:xfrm>
            <a:custGeom>
              <a:avLst/>
              <a:gdLst>
                <a:gd name="T0" fmla="*/ 16 w 186"/>
                <a:gd name="T1" fmla="*/ 0 h 37"/>
                <a:gd name="T2" fmla="*/ 170 w 186"/>
                <a:gd name="T3" fmla="*/ 0 h 37"/>
                <a:gd name="T4" fmla="*/ 176 w 186"/>
                <a:gd name="T5" fmla="*/ 15 h 37"/>
                <a:gd name="T6" fmla="*/ 186 w 186"/>
                <a:gd name="T7" fmla="*/ 37 h 37"/>
                <a:gd name="T8" fmla="*/ 0 w 186"/>
                <a:gd name="T9" fmla="*/ 37 h 37"/>
                <a:gd name="T10" fmla="*/ 10 w 186"/>
                <a:gd name="T11" fmla="*/ 15 h 37"/>
                <a:gd name="T12" fmla="*/ 16 w 18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6" h="37">
                  <a:moveTo>
                    <a:pt x="16" y="0"/>
                  </a:moveTo>
                  <a:lnTo>
                    <a:pt x="170" y="0"/>
                  </a:lnTo>
                  <a:lnTo>
                    <a:pt x="176" y="15"/>
                  </a:lnTo>
                  <a:lnTo>
                    <a:pt x="186" y="37"/>
                  </a:lnTo>
                  <a:lnTo>
                    <a:pt x="0" y="37"/>
                  </a:lnTo>
                  <a:lnTo>
                    <a:pt x="10" y="15"/>
                  </a:lnTo>
                  <a:lnTo>
                    <a:pt x="16" y="0"/>
                  </a:lnTo>
                  <a:close/>
                </a:path>
              </a:pathLst>
            </a:custGeom>
            <a:solidFill>
              <a:schemeClr val="accent3"/>
            </a:solidFill>
            <a:ln w="0">
              <a:noFill/>
              <a:prstDash val="solid"/>
              <a:round/>
            </a:ln>
          </p:spPr>
          <p:txBody>
            <a:bodyPr vert="horz" wrap="square" lIns="91440" tIns="45720" rIns="91440" bIns="45720" numCol="1" anchor="t" anchorCtr="0" compatLnSpc="1"/>
            <a:lstStyle/>
            <a:p>
              <a:endParaRPr lang="id-ID" u="sng">
                <a:latin typeface="+mn-ea"/>
              </a:endParaRPr>
            </a:p>
          </p:txBody>
        </p:sp>
        <p:sp>
          <p:nvSpPr>
            <p:cNvPr id="79" name="Freeform 25"/>
            <p:cNvSpPr>
              <a:spLocks noEditPoints="1"/>
            </p:cNvSpPr>
            <p:nvPr/>
          </p:nvSpPr>
          <p:spPr bwMode="auto">
            <a:xfrm>
              <a:off x="4500563" y="2999450"/>
              <a:ext cx="142875" cy="209550"/>
            </a:xfrm>
            <a:custGeom>
              <a:avLst/>
              <a:gdLst>
                <a:gd name="T0" fmla="*/ 243 w 341"/>
                <a:gd name="T1" fmla="*/ 327 h 498"/>
                <a:gd name="T2" fmla="*/ 98 w 341"/>
                <a:gd name="T3" fmla="*/ 327 h 498"/>
                <a:gd name="T4" fmla="*/ 72 w 341"/>
                <a:gd name="T5" fmla="*/ 277 h 498"/>
                <a:gd name="T6" fmla="*/ 31 w 341"/>
                <a:gd name="T7" fmla="*/ 171 h 498"/>
                <a:gd name="T8" fmla="*/ 171 w 341"/>
                <a:gd name="T9" fmla="*/ 31 h 498"/>
                <a:gd name="T10" fmla="*/ 310 w 341"/>
                <a:gd name="T11" fmla="*/ 171 h 498"/>
                <a:gd name="T12" fmla="*/ 269 w 341"/>
                <a:gd name="T13" fmla="*/ 277 h 498"/>
                <a:gd name="T14" fmla="*/ 243 w 341"/>
                <a:gd name="T15" fmla="*/ 327 h 498"/>
                <a:gd name="T16" fmla="*/ 170 w 341"/>
                <a:gd name="T17" fmla="*/ 78 h 498"/>
                <a:gd name="T18" fmla="*/ 77 w 341"/>
                <a:gd name="T19" fmla="*/ 172 h 498"/>
                <a:gd name="T20" fmla="*/ 85 w 341"/>
                <a:gd name="T21" fmla="*/ 180 h 498"/>
                <a:gd name="T22" fmla="*/ 93 w 341"/>
                <a:gd name="T23" fmla="*/ 172 h 498"/>
                <a:gd name="T24" fmla="*/ 170 w 341"/>
                <a:gd name="T25" fmla="*/ 94 h 498"/>
                <a:gd name="T26" fmla="*/ 178 w 341"/>
                <a:gd name="T27" fmla="*/ 86 h 498"/>
                <a:gd name="T28" fmla="*/ 170 w 341"/>
                <a:gd name="T29" fmla="*/ 78 h 498"/>
                <a:gd name="T30" fmla="*/ 171 w 341"/>
                <a:gd name="T31" fmla="*/ 467 h 498"/>
                <a:gd name="T32" fmla="*/ 140 w 341"/>
                <a:gd name="T33" fmla="*/ 448 h 498"/>
                <a:gd name="T34" fmla="*/ 205 w 341"/>
                <a:gd name="T35" fmla="*/ 440 h 498"/>
                <a:gd name="T36" fmla="*/ 171 w 341"/>
                <a:gd name="T37" fmla="*/ 467 h 498"/>
                <a:gd name="T38" fmla="*/ 120 w 341"/>
                <a:gd name="T39" fmla="*/ 388 h 498"/>
                <a:gd name="T40" fmla="*/ 110 w 341"/>
                <a:gd name="T41" fmla="*/ 358 h 498"/>
                <a:gd name="T42" fmla="*/ 231 w 341"/>
                <a:gd name="T43" fmla="*/ 358 h 498"/>
                <a:gd name="T44" fmla="*/ 226 w 341"/>
                <a:gd name="T45" fmla="*/ 375 h 498"/>
                <a:gd name="T46" fmla="*/ 120 w 341"/>
                <a:gd name="T47" fmla="*/ 388 h 498"/>
                <a:gd name="T48" fmla="*/ 211 w 341"/>
                <a:gd name="T49" fmla="*/ 423 h 498"/>
                <a:gd name="T50" fmla="*/ 134 w 341"/>
                <a:gd name="T51" fmla="*/ 433 h 498"/>
                <a:gd name="T52" fmla="*/ 125 w 341"/>
                <a:gd name="T53" fmla="*/ 403 h 498"/>
                <a:gd name="T54" fmla="*/ 124 w 341"/>
                <a:gd name="T55" fmla="*/ 403 h 498"/>
                <a:gd name="T56" fmla="*/ 220 w 341"/>
                <a:gd name="T57" fmla="*/ 391 h 498"/>
                <a:gd name="T58" fmla="*/ 216 w 341"/>
                <a:gd name="T59" fmla="*/ 405 h 498"/>
                <a:gd name="T60" fmla="*/ 211 w 341"/>
                <a:gd name="T61" fmla="*/ 423 h 498"/>
                <a:gd name="T62" fmla="*/ 171 w 341"/>
                <a:gd name="T63" fmla="*/ 0 h 498"/>
                <a:gd name="T64" fmla="*/ 0 w 341"/>
                <a:gd name="T65" fmla="*/ 171 h 498"/>
                <a:gd name="T66" fmla="*/ 78 w 341"/>
                <a:gd name="T67" fmla="*/ 359 h 498"/>
                <a:gd name="T68" fmla="*/ 171 w 341"/>
                <a:gd name="T69" fmla="*/ 498 h 498"/>
                <a:gd name="T70" fmla="*/ 263 w 341"/>
                <a:gd name="T71" fmla="*/ 360 h 498"/>
                <a:gd name="T72" fmla="*/ 341 w 341"/>
                <a:gd name="T73" fmla="*/ 171 h 498"/>
                <a:gd name="T74" fmla="*/ 171 w 341"/>
                <a:gd name="T75" fmla="*/ 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1" h="498">
                  <a:moveTo>
                    <a:pt x="243" y="327"/>
                  </a:moveTo>
                  <a:lnTo>
                    <a:pt x="98" y="327"/>
                  </a:lnTo>
                  <a:cubicBezTo>
                    <a:pt x="90" y="310"/>
                    <a:pt x="81" y="294"/>
                    <a:pt x="72" y="277"/>
                  </a:cubicBezTo>
                  <a:cubicBezTo>
                    <a:pt x="52" y="241"/>
                    <a:pt x="31" y="203"/>
                    <a:pt x="31" y="171"/>
                  </a:cubicBezTo>
                  <a:cubicBezTo>
                    <a:pt x="31" y="94"/>
                    <a:pt x="93" y="31"/>
                    <a:pt x="171" y="31"/>
                  </a:cubicBezTo>
                  <a:cubicBezTo>
                    <a:pt x="248" y="31"/>
                    <a:pt x="310" y="94"/>
                    <a:pt x="310" y="171"/>
                  </a:cubicBezTo>
                  <a:cubicBezTo>
                    <a:pt x="310" y="203"/>
                    <a:pt x="289" y="241"/>
                    <a:pt x="269" y="277"/>
                  </a:cubicBezTo>
                  <a:cubicBezTo>
                    <a:pt x="260" y="294"/>
                    <a:pt x="251" y="310"/>
                    <a:pt x="243" y="327"/>
                  </a:cubicBezTo>
                  <a:close/>
                  <a:moveTo>
                    <a:pt x="170" y="78"/>
                  </a:moveTo>
                  <a:cubicBezTo>
                    <a:pt x="119" y="78"/>
                    <a:pt x="77" y="120"/>
                    <a:pt x="77" y="172"/>
                  </a:cubicBezTo>
                  <a:cubicBezTo>
                    <a:pt x="77" y="176"/>
                    <a:pt x="81" y="180"/>
                    <a:pt x="85" y="180"/>
                  </a:cubicBezTo>
                  <a:cubicBezTo>
                    <a:pt x="89" y="180"/>
                    <a:pt x="93" y="176"/>
                    <a:pt x="93" y="172"/>
                  </a:cubicBezTo>
                  <a:cubicBezTo>
                    <a:pt x="93" y="129"/>
                    <a:pt x="128" y="94"/>
                    <a:pt x="170" y="94"/>
                  </a:cubicBezTo>
                  <a:cubicBezTo>
                    <a:pt x="175" y="94"/>
                    <a:pt x="178" y="91"/>
                    <a:pt x="178" y="86"/>
                  </a:cubicBezTo>
                  <a:cubicBezTo>
                    <a:pt x="178" y="82"/>
                    <a:pt x="175" y="78"/>
                    <a:pt x="170" y="78"/>
                  </a:cubicBezTo>
                  <a:close/>
                  <a:moveTo>
                    <a:pt x="171" y="467"/>
                  </a:moveTo>
                  <a:cubicBezTo>
                    <a:pt x="155" y="467"/>
                    <a:pt x="147" y="465"/>
                    <a:pt x="140" y="448"/>
                  </a:cubicBezTo>
                  <a:lnTo>
                    <a:pt x="205" y="440"/>
                  </a:lnTo>
                  <a:cubicBezTo>
                    <a:pt x="196" y="465"/>
                    <a:pt x="189" y="467"/>
                    <a:pt x="171" y="467"/>
                  </a:cubicBezTo>
                  <a:close/>
                  <a:moveTo>
                    <a:pt x="120" y="388"/>
                  </a:moveTo>
                  <a:cubicBezTo>
                    <a:pt x="117" y="379"/>
                    <a:pt x="114" y="369"/>
                    <a:pt x="110" y="358"/>
                  </a:cubicBezTo>
                  <a:lnTo>
                    <a:pt x="231" y="358"/>
                  </a:lnTo>
                  <a:cubicBezTo>
                    <a:pt x="229" y="364"/>
                    <a:pt x="227" y="369"/>
                    <a:pt x="226" y="375"/>
                  </a:cubicBezTo>
                  <a:cubicBezTo>
                    <a:pt x="226" y="375"/>
                    <a:pt x="120" y="388"/>
                    <a:pt x="120" y="388"/>
                  </a:cubicBezTo>
                  <a:close/>
                  <a:moveTo>
                    <a:pt x="211" y="423"/>
                  </a:moveTo>
                  <a:lnTo>
                    <a:pt x="134" y="433"/>
                  </a:lnTo>
                  <a:cubicBezTo>
                    <a:pt x="131" y="425"/>
                    <a:pt x="128" y="416"/>
                    <a:pt x="125" y="403"/>
                  </a:cubicBezTo>
                  <a:cubicBezTo>
                    <a:pt x="124" y="403"/>
                    <a:pt x="124" y="403"/>
                    <a:pt x="124" y="403"/>
                  </a:cubicBezTo>
                  <a:lnTo>
                    <a:pt x="220" y="391"/>
                  </a:lnTo>
                  <a:cubicBezTo>
                    <a:pt x="219" y="396"/>
                    <a:pt x="218" y="400"/>
                    <a:pt x="216" y="405"/>
                  </a:cubicBezTo>
                  <a:cubicBezTo>
                    <a:pt x="214" y="412"/>
                    <a:pt x="212" y="418"/>
                    <a:pt x="211" y="423"/>
                  </a:cubicBezTo>
                  <a:close/>
                  <a:moveTo>
                    <a:pt x="171" y="0"/>
                  </a:moveTo>
                  <a:cubicBezTo>
                    <a:pt x="76" y="0"/>
                    <a:pt x="0" y="77"/>
                    <a:pt x="0" y="171"/>
                  </a:cubicBezTo>
                  <a:cubicBezTo>
                    <a:pt x="0" y="234"/>
                    <a:pt x="57" y="301"/>
                    <a:pt x="78" y="359"/>
                  </a:cubicBezTo>
                  <a:cubicBezTo>
                    <a:pt x="109" y="446"/>
                    <a:pt x="106" y="498"/>
                    <a:pt x="171" y="498"/>
                  </a:cubicBezTo>
                  <a:cubicBezTo>
                    <a:pt x="237" y="498"/>
                    <a:pt x="232" y="446"/>
                    <a:pt x="263" y="360"/>
                  </a:cubicBezTo>
                  <a:cubicBezTo>
                    <a:pt x="284" y="301"/>
                    <a:pt x="341" y="234"/>
                    <a:pt x="341" y="171"/>
                  </a:cubicBezTo>
                  <a:cubicBezTo>
                    <a:pt x="341" y="77"/>
                    <a:pt x="265" y="0"/>
                    <a:pt x="171"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6" name="Group 5"/>
          <p:cNvGrpSpPr/>
          <p:nvPr/>
        </p:nvGrpSpPr>
        <p:grpSpPr>
          <a:xfrm>
            <a:off x="3868212" y="2305367"/>
            <a:ext cx="1407576" cy="388523"/>
            <a:chOff x="3868212" y="2305367"/>
            <a:chExt cx="1407576" cy="388523"/>
          </a:xfrm>
        </p:grpSpPr>
        <p:sp>
          <p:nvSpPr>
            <p:cNvPr id="51" name="Freeform 12"/>
            <p:cNvSpPr/>
            <p:nvPr/>
          </p:nvSpPr>
          <p:spPr bwMode="auto">
            <a:xfrm>
              <a:off x="3868212" y="2305367"/>
              <a:ext cx="1407576" cy="388523"/>
            </a:xfrm>
            <a:custGeom>
              <a:avLst/>
              <a:gdLst>
                <a:gd name="T0" fmla="*/ 16 w 134"/>
                <a:gd name="T1" fmla="*/ 0 h 37"/>
                <a:gd name="T2" fmla="*/ 118 w 134"/>
                <a:gd name="T3" fmla="*/ 0 h 37"/>
                <a:gd name="T4" fmla="*/ 134 w 134"/>
                <a:gd name="T5" fmla="*/ 37 h 37"/>
                <a:gd name="T6" fmla="*/ 0 w 134"/>
                <a:gd name="T7" fmla="*/ 37 h 37"/>
                <a:gd name="T8" fmla="*/ 16 w 134"/>
                <a:gd name="T9" fmla="*/ 0 h 37"/>
              </a:gdLst>
              <a:ahLst/>
              <a:cxnLst>
                <a:cxn ang="0">
                  <a:pos x="T0" y="T1"/>
                </a:cxn>
                <a:cxn ang="0">
                  <a:pos x="T2" y="T3"/>
                </a:cxn>
                <a:cxn ang="0">
                  <a:pos x="T4" y="T5"/>
                </a:cxn>
                <a:cxn ang="0">
                  <a:pos x="T6" y="T7"/>
                </a:cxn>
                <a:cxn ang="0">
                  <a:pos x="T8" y="T9"/>
                </a:cxn>
              </a:cxnLst>
              <a:rect l="0" t="0" r="r" b="b"/>
              <a:pathLst>
                <a:path w="134" h="37">
                  <a:moveTo>
                    <a:pt x="16" y="0"/>
                  </a:moveTo>
                  <a:lnTo>
                    <a:pt x="118" y="0"/>
                  </a:lnTo>
                  <a:lnTo>
                    <a:pt x="134" y="37"/>
                  </a:lnTo>
                  <a:lnTo>
                    <a:pt x="0" y="37"/>
                  </a:lnTo>
                  <a:lnTo>
                    <a:pt x="16" y="0"/>
                  </a:lnTo>
                  <a:close/>
                </a:path>
              </a:pathLst>
            </a:custGeom>
            <a:solidFill>
              <a:schemeClr val="accent2"/>
            </a:solidFill>
            <a:ln w="0">
              <a:noFill/>
              <a:prstDash val="solid"/>
              <a:round/>
            </a:ln>
          </p:spPr>
          <p:txBody>
            <a:bodyPr vert="horz" wrap="square" lIns="91440" tIns="45720" rIns="91440" bIns="45720" numCol="1" anchor="t" anchorCtr="0" compatLnSpc="1"/>
            <a:lstStyle/>
            <a:p>
              <a:endParaRPr lang="id-ID" u="sng">
                <a:latin typeface="+mn-ea"/>
              </a:endParaRPr>
            </a:p>
          </p:txBody>
        </p:sp>
        <p:sp>
          <p:nvSpPr>
            <p:cNvPr id="80" name="Freeform 26"/>
            <p:cNvSpPr>
              <a:spLocks noEditPoints="1"/>
            </p:cNvSpPr>
            <p:nvPr/>
          </p:nvSpPr>
          <p:spPr bwMode="auto">
            <a:xfrm>
              <a:off x="4468019" y="2403635"/>
              <a:ext cx="207963" cy="209550"/>
            </a:xfrm>
            <a:custGeom>
              <a:avLst/>
              <a:gdLst>
                <a:gd name="T0" fmla="*/ 342 w 498"/>
                <a:gd name="T1" fmla="*/ 279 h 497"/>
                <a:gd name="T2" fmla="*/ 279 w 498"/>
                <a:gd name="T3" fmla="*/ 262 h 497"/>
                <a:gd name="T4" fmla="*/ 274 w 498"/>
                <a:gd name="T5" fmla="*/ 267 h 497"/>
                <a:gd name="T6" fmla="*/ 256 w 498"/>
                <a:gd name="T7" fmla="*/ 285 h 497"/>
                <a:gd name="T8" fmla="*/ 227 w 498"/>
                <a:gd name="T9" fmla="*/ 314 h 497"/>
                <a:gd name="T10" fmla="*/ 217 w 498"/>
                <a:gd name="T11" fmla="*/ 336 h 497"/>
                <a:gd name="T12" fmla="*/ 217 w 498"/>
                <a:gd name="T13" fmla="*/ 373 h 497"/>
                <a:gd name="T14" fmla="*/ 186 w 498"/>
                <a:gd name="T15" fmla="*/ 373 h 497"/>
                <a:gd name="T16" fmla="*/ 155 w 498"/>
                <a:gd name="T17" fmla="*/ 404 h 497"/>
                <a:gd name="T18" fmla="*/ 155 w 498"/>
                <a:gd name="T19" fmla="*/ 435 h 497"/>
                <a:gd name="T20" fmla="*/ 119 w 498"/>
                <a:gd name="T21" fmla="*/ 435 h 497"/>
                <a:gd name="T22" fmla="*/ 97 w 498"/>
                <a:gd name="T23" fmla="*/ 444 h 497"/>
                <a:gd name="T24" fmla="*/ 75 w 498"/>
                <a:gd name="T25" fmla="*/ 466 h 497"/>
                <a:gd name="T26" fmla="*/ 31 w 498"/>
                <a:gd name="T27" fmla="*/ 466 h 497"/>
                <a:gd name="T28" fmla="*/ 31 w 498"/>
                <a:gd name="T29" fmla="*/ 422 h 497"/>
                <a:gd name="T30" fmla="*/ 212 w 498"/>
                <a:gd name="T31" fmla="*/ 241 h 497"/>
                <a:gd name="T32" fmla="*/ 212 w 498"/>
                <a:gd name="T33" fmla="*/ 241 h 497"/>
                <a:gd name="T34" fmla="*/ 235 w 498"/>
                <a:gd name="T35" fmla="*/ 218 h 497"/>
                <a:gd name="T36" fmla="*/ 217 w 498"/>
                <a:gd name="T37" fmla="*/ 155 h 497"/>
                <a:gd name="T38" fmla="*/ 342 w 498"/>
                <a:gd name="T39" fmla="*/ 31 h 497"/>
                <a:gd name="T40" fmla="*/ 467 w 498"/>
                <a:gd name="T41" fmla="*/ 155 h 497"/>
                <a:gd name="T42" fmla="*/ 342 w 498"/>
                <a:gd name="T43" fmla="*/ 279 h 497"/>
                <a:gd name="T44" fmla="*/ 385 w 498"/>
                <a:gd name="T45" fmla="*/ 170 h 497"/>
                <a:gd name="T46" fmla="*/ 326 w 498"/>
                <a:gd name="T47" fmla="*/ 112 h 497"/>
                <a:gd name="T48" fmla="*/ 360 w 498"/>
                <a:gd name="T49" fmla="*/ 77 h 497"/>
                <a:gd name="T50" fmla="*/ 419 w 498"/>
                <a:gd name="T51" fmla="*/ 136 h 497"/>
                <a:gd name="T52" fmla="*/ 385 w 498"/>
                <a:gd name="T53" fmla="*/ 170 h 497"/>
                <a:gd name="T54" fmla="*/ 432 w 498"/>
                <a:gd name="T55" fmla="*/ 127 h 497"/>
                <a:gd name="T56" fmla="*/ 369 w 498"/>
                <a:gd name="T57" fmla="*/ 64 h 497"/>
                <a:gd name="T58" fmla="*/ 355 w 498"/>
                <a:gd name="T59" fmla="*/ 63 h 497"/>
                <a:gd name="T60" fmla="*/ 311 w 498"/>
                <a:gd name="T61" fmla="*/ 106 h 497"/>
                <a:gd name="T62" fmla="*/ 311 w 498"/>
                <a:gd name="T63" fmla="*/ 111 h 497"/>
                <a:gd name="T64" fmla="*/ 313 w 498"/>
                <a:gd name="T65" fmla="*/ 120 h 497"/>
                <a:gd name="T66" fmla="*/ 376 w 498"/>
                <a:gd name="T67" fmla="*/ 183 h 497"/>
                <a:gd name="T68" fmla="*/ 390 w 498"/>
                <a:gd name="T69" fmla="*/ 185 h 497"/>
                <a:gd name="T70" fmla="*/ 434 w 498"/>
                <a:gd name="T71" fmla="*/ 141 h 497"/>
                <a:gd name="T72" fmla="*/ 435 w 498"/>
                <a:gd name="T73" fmla="*/ 136 h 497"/>
                <a:gd name="T74" fmla="*/ 432 w 498"/>
                <a:gd name="T75" fmla="*/ 127 h 497"/>
                <a:gd name="T76" fmla="*/ 342 w 498"/>
                <a:gd name="T77" fmla="*/ 0 h 497"/>
                <a:gd name="T78" fmla="*/ 186 w 498"/>
                <a:gd name="T79" fmla="*/ 155 h 497"/>
                <a:gd name="T80" fmla="*/ 198 w 498"/>
                <a:gd name="T81" fmla="*/ 211 h 497"/>
                <a:gd name="T82" fmla="*/ 8 w 498"/>
                <a:gd name="T83" fmla="*/ 400 h 497"/>
                <a:gd name="T84" fmla="*/ 0 w 498"/>
                <a:gd name="T85" fmla="*/ 419 h 497"/>
                <a:gd name="T86" fmla="*/ 0 w 498"/>
                <a:gd name="T87" fmla="*/ 466 h 497"/>
                <a:gd name="T88" fmla="*/ 31 w 498"/>
                <a:gd name="T89" fmla="*/ 497 h 497"/>
                <a:gd name="T90" fmla="*/ 77 w 498"/>
                <a:gd name="T91" fmla="*/ 497 h 497"/>
                <a:gd name="T92" fmla="*/ 96 w 498"/>
                <a:gd name="T93" fmla="*/ 488 h 497"/>
                <a:gd name="T94" fmla="*/ 119 w 498"/>
                <a:gd name="T95" fmla="*/ 466 h 497"/>
                <a:gd name="T96" fmla="*/ 155 w 498"/>
                <a:gd name="T97" fmla="*/ 466 h 497"/>
                <a:gd name="T98" fmla="*/ 186 w 498"/>
                <a:gd name="T99" fmla="*/ 435 h 497"/>
                <a:gd name="T100" fmla="*/ 186 w 498"/>
                <a:gd name="T101" fmla="*/ 404 h 497"/>
                <a:gd name="T102" fmla="*/ 217 w 498"/>
                <a:gd name="T103" fmla="*/ 404 h 497"/>
                <a:gd name="T104" fmla="*/ 249 w 498"/>
                <a:gd name="T105" fmla="*/ 373 h 497"/>
                <a:gd name="T106" fmla="*/ 249 w 498"/>
                <a:gd name="T107" fmla="*/ 336 h 497"/>
                <a:gd name="T108" fmla="*/ 285 w 498"/>
                <a:gd name="T109" fmla="*/ 299 h 497"/>
                <a:gd name="T110" fmla="*/ 342 w 498"/>
                <a:gd name="T111" fmla="*/ 310 h 497"/>
                <a:gd name="T112" fmla="*/ 498 w 498"/>
                <a:gd name="T113" fmla="*/ 155 h 497"/>
                <a:gd name="T114" fmla="*/ 342 w 498"/>
                <a:gd name="T115" fmla="*/ 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8" h="497">
                  <a:moveTo>
                    <a:pt x="342" y="279"/>
                  </a:moveTo>
                  <a:cubicBezTo>
                    <a:pt x="319" y="279"/>
                    <a:pt x="298" y="273"/>
                    <a:pt x="279" y="262"/>
                  </a:cubicBezTo>
                  <a:lnTo>
                    <a:pt x="274" y="267"/>
                  </a:lnTo>
                  <a:lnTo>
                    <a:pt x="256" y="285"/>
                  </a:lnTo>
                  <a:lnTo>
                    <a:pt x="227" y="314"/>
                  </a:lnTo>
                  <a:cubicBezTo>
                    <a:pt x="221" y="320"/>
                    <a:pt x="217" y="328"/>
                    <a:pt x="217" y="336"/>
                  </a:cubicBezTo>
                  <a:lnTo>
                    <a:pt x="217" y="373"/>
                  </a:lnTo>
                  <a:lnTo>
                    <a:pt x="186" y="373"/>
                  </a:lnTo>
                  <a:cubicBezTo>
                    <a:pt x="169" y="373"/>
                    <a:pt x="155" y="387"/>
                    <a:pt x="155" y="404"/>
                  </a:cubicBezTo>
                  <a:lnTo>
                    <a:pt x="155" y="435"/>
                  </a:lnTo>
                  <a:lnTo>
                    <a:pt x="119" y="435"/>
                  </a:lnTo>
                  <a:cubicBezTo>
                    <a:pt x="110" y="435"/>
                    <a:pt x="103" y="438"/>
                    <a:pt x="97" y="444"/>
                  </a:cubicBezTo>
                  <a:lnTo>
                    <a:pt x="75" y="466"/>
                  </a:lnTo>
                  <a:lnTo>
                    <a:pt x="31" y="466"/>
                  </a:lnTo>
                  <a:lnTo>
                    <a:pt x="31" y="422"/>
                  </a:lnTo>
                  <a:lnTo>
                    <a:pt x="212" y="241"/>
                  </a:lnTo>
                  <a:cubicBezTo>
                    <a:pt x="212" y="241"/>
                    <a:pt x="212" y="241"/>
                    <a:pt x="212" y="241"/>
                  </a:cubicBezTo>
                  <a:lnTo>
                    <a:pt x="235" y="218"/>
                  </a:lnTo>
                  <a:cubicBezTo>
                    <a:pt x="224" y="199"/>
                    <a:pt x="217" y="178"/>
                    <a:pt x="217" y="155"/>
                  </a:cubicBezTo>
                  <a:cubicBezTo>
                    <a:pt x="217" y="86"/>
                    <a:pt x="273" y="31"/>
                    <a:pt x="342" y="31"/>
                  </a:cubicBezTo>
                  <a:cubicBezTo>
                    <a:pt x="411" y="31"/>
                    <a:pt x="467" y="86"/>
                    <a:pt x="467" y="155"/>
                  </a:cubicBezTo>
                  <a:cubicBezTo>
                    <a:pt x="467" y="224"/>
                    <a:pt x="411" y="279"/>
                    <a:pt x="342" y="279"/>
                  </a:cubicBezTo>
                  <a:close/>
                  <a:moveTo>
                    <a:pt x="385" y="170"/>
                  </a:moveTo>
                  <a:cubicBezTo>
                    <a:pt x="362" y="154"/>
                    <a:pt x="342" y="134"/>
                    <a:pt x="326" y="112"/>
                  </a:cubicBezTo>
                  <a:cubicBezTo>
                    <a:pt x="332" y="94"/>
                    <a:pt x="343" y="83"/>
                    <a:pt x="360" y="77"/>
                  </a:cubicBezTo>
                  <a:cubicBezTo>
                    <a:pt x="383" y="94"/>
                    <a:pt x="403" y="113"/>
                    <a:pt x="419" y="136"/>
                  </a:cubicBezTo>
                  <a:cubicBezTo>
                    <a:pt x="413" y="153"/>
                    <a:pt x="402" y="164"/>
                    <a:pt x="385" y="170"/>
                  </a:cubicBezTo>
                  <a:close/>
                  <a:moveTo>
                    <a:pt x="432" y="127"/>
                  </a:moveTo>
                  <a:cubicBezTo>
                    <a:pt x="415" y="103"/>
                    <a:pt x="393" y="82"/>
                    <a:pt x="369" y="64"/>
                  </a:cubicBezTo>
                  <a:cubicBezTo>
                    <a:pt x="365" y="62"/>
                    <a:pt x="360" y="61"/>
                    <a:pt x="355" y="63"/>
                  </a:cubicBezTo>
                  <a:cubicBezTo>
                    <a:pt x="334" y="70"/>
                    <a:pt x="319" y="85"/>
                    <a:pt x="311" y="106"/>
                  </a:cubicBezTo>
                  <a:cubicBezTo>
                    <a:pt x="311" y="108"/>
                    <a:pt x="311" y="110"/>
                    <a:pt x="311" y="111"/>
                  </a:cubicBezTo>
                  <a:cubicBezTo>
                    <a:pt x="311" y="115"/>
                    <a:pt x="311" y="118"/>
                    <a:pt x="313" y="120"/>
                  </a:cubicBezTo>
                  <a:cubicBezTo>
                    <a:pt x="331" y="144"/>
                    <a:pt x="352" y="166"/>
                    <a:pt x="376" y="183"/>
                  </a:cubicBezTo>
                  <a:cubicBezTo>
                    <a:pt x="380" y="186"/>
                    <a:pt x="385" y="187"/>
                    <a:pt x="390" y="185"/>
                  </a:cubicBezTo>
                  <a:cubicBezTo>
                    <a:pt x="412" y="177"/>
                    <a:pt x="426" y="163"/>
                    <a:pt x="434" y="141"/>
                  </a:cubicBezTo>
                  <a:cubicBezTo>
                    <a:pt x="434" y="140"/>
                    <a:pt x="435" y="138"/>
                    <a:pt x="435" y="136"/>
                  </a:cubicBezTo>
                  <a:cubicBezTo>
                    <a:pt x="435" y="133"/>
                    <a:pt x="434" y="130"/>
                    <a:pt x="432" y="127"/>
                  </a:cubicBezTo>
                  <a:close/>
                  <a:moveTo>
                    <a:pt x="342" y="0"/>
                  </a:moveTo>
                  <a:cubicBezTo>
                    <a:pt x="256" y="0"/>
                    <a:pt x="186" y="69"/>
                    <a:pt x="186" y="155"/>
                  </a:cubicBezTo>
                  <a:cubicBezTo>
                    <a:pt x="186" y="175"/>
                    <a:pt x="190" y="194"/>
                    <a:pt x="198" y="211"/>
                  </a:cubicBezTo>
                  <a:lnTo>
                    <a:pt x="8" y="400"/>
                  </a:lnTo>
                  <a:cubicBezTo>
                    <a:pt x="3" y="406"/>
                    <a:pt x="0" y="411"/>
                    <a:pt x="0" y="419"/>
                  </a:cubicBezTo>
                  <a:lnTo>
                    <a:pt x="0" y="466"/>
                  </a:lnTo>
                  <a:cubicBezTo>
                    <a:pt x="0" y="483"/>
                    <a:pt x="14" y="497"/>
                    <a:pt x="31" y="497"/>
                  </a:cubicBezTo>
                  <a:lnTo>
                    <a:pt x="77" y="497"/>
                  </a:lnTo>
                  <a:cubicBezTo>
                    <a:pt x="86" y="497"/>
                    <a:pt x="91" y="494"/>
                    <a:pt x="96" y="488"/>
                  </a:cubicBezTo>
                  <a:lnTo>
                    <a:pt x="119" y="466"/>
                  </a:lnTo>
                  <a:lnTo>
                    <a:pt x="155" y="466"/>
                  </a:lnTo>
                  <a:cubicBezTo>
                    <a:pt x="172" y="466"/>
                    <a:pt x="186" y="452"/>
                    <a:pt x="186" y="435"/>
                  </a:cubicBezTo>
                  <a:lnTo>
                    <a:pt x="186" y="404"/>
                  </a:lnTo>
                  <a:lnTo>
                    <a:pt x="217" y="404"/>
                  </a:lnTo>
                  <a:cubicBezTo>
                    <a:pt x="235" y="404"/>
                    <a:pt x="249" y="390"/>
                    <a:pt x="249" y="373"/>
                  </a:cubicBezTo>
                  <a:lnTo>
                    <a:pt x="249" y="336"/>
                  </a:lnTo>
                  <a:lnTo>
                    <a:pt x="285" y="299"/>
                  </a:lnTo>
                  <a:cubicBezTo>
                    <a:pt x="303" y="306"/>
                    <a:pt x="322" y="310"/>
                    <a:pt x="342" y="310"/>
                  </a:cubicBezTo>
                  <a:cubicBezTo>
                    <a:pt x="428" y="310"/>
                    <a:pt x="498" y="241"/>
                    <a:pt x="498" y="155"/>
                  </a:cubicBezTo>
                  <a:cubicBezTo>
                    <a:pt x="498" y="69"/>
                    <a:pt x="428" y="0"/>
                    <a:pt x="342"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7" name="Group 6"/>
          <p:cNvGrpSpPr/>
          <p:nvPr/>
        </p:nvGrpSpPr>
        <p:grpSpPr>
          <a:xfrm>
            <a:off x="4141617" y="1653905"/>
            <a:ext cx="860767" cy="398988"/>
            <a:chOff x="4141617" y="1653905"/>
            <a:chExt cx="860767" cy="398988"/>
          </a:xfrm>
        </p:grpSpPr>
        <p:sp>
          <p:nvSpPr>
            <p:cNvPr id="52" name="Freeform 13"/>
            <p:cNvSpPr/>
            <p:nvPr/>
          </p:nvSpPr>
          <p:spPr bwMode="auto">
            <a:xfrm>
              <a:off x="4141617" y="1653905"/>
              <a:ext cx="860767" cy="398988"/>
            </a:xfrm>
            <a:custGeom>
              <a:avLst/>
              <a:gdLst>
                <a:gd name="T0" fmla="*/ 16 w 82"/>
                <a:gd name="T1" fmla="*/ 0 h 38"/>
                <a:gd name="T2" fmla="*/ 66 w 82"/>
                <a:gd name="T3" fmla="*/ 0 h 38"/>
                <a:gd name="T4" fmla="*/ 82 w 82"/>
                <a:gd name="T5" fmla="*/ 38 h 38"/>
                <a:gd name="T6" fmla="*/ 0 w 82"/>
                <a:gd name="T7" fmla="*/ 38 h 38"/>
                <a:gd name="T8" fmla="*/ 16 w 82"/>
                <a:gd name="T9" fmla="*/ 0 h 38"/>
              </a:gdLst>
              <a:ahLst/>
              <a:cxnLst>
                <a:cxn ang="0">
                  <a:pos x="T0" y="T1"/>
                </a:cxn>
                <a:cxn ang="0">
                  <a:pos x="T2" y="T3"/>
                </a:cxn>
                <a:cxn ang="0">
                  <a:pos x="T4" y="T5"/>
                </a:cxn>
                <a:cxn ang="0">
                  <a:pos x="T6" y="T7"/>
                </a:cxn>
                <a:cxn ang="0">
                  <a:pos x="T8" y="T9"/>
                </a:cxn>
              </a:cxnLst>
              <a:rect l="0" t="0" r="r" b="b"/>
              <a:pathLst>
                <a:path w="82" h="38">
                  <a:moveTo>
                    <a:pt x="16" y="0"/>
                  </a:moveTo>
                  <a:lnTo>
                    <a:pt x="66" y="0"/>
                  </a:lnTo>
                  <a:lnTo>
                    <a:pt x="82" y="38"/>
                  </a:lnTo>
                  <a:lnTo>
                    <a:pt x="0" y="38"/>
                  </a:lnTo>
                  <a:lnTo>
                    <a:pt x="16" y="0"/>
                  </a:lnTo>
                  <a:close/>
                </a:path>
              </a:pathLst>
            </a:custGeom>
            <a:solidFill>
              <a:schemeClr val="accent1"/>
            </a:solidFill>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lstStyle/>
            <a:p>
              <a:endParaRPr lang="id-ID" u="sng">
                <a:latin typeface="+mn-ea"/>
              </a:endParaRPr>
            </a:p>
          </p:txBody>
        </p:sp>
        <p:sp>
          <p:nvSpPr>
            <p:cNvPr id="81" name="Freeform 27"/>
            <p:cNvSpPr>
              <a:spLocks noEditPoints="1"/>
            </p:cNvSpPr>
            <p:nvPr/>
          </p:nvSpPr>
          <p:spPr bwMode="auto">
            <a:xfrm>
              <a:off x="4468019" y="1794227"/>
              <a:ext cx="207963" cy="149225"/>
            </a:xfrm>
            <a:custGeom>
              <a:avLst/>
              <a:gdLst>
                <a:gd name="T0" fmla="*/ 381 w 497"/>
                <a:gd name="T1" fmla="*/ 327 h 358"/>
                <a:gd name="T2" fmla="*/ 381 w 497"/>
                <a:gd name="T3" fmla="*/ 327 h 358"/>
                <a:gd name="T4" fmla="*/ 101 w 497"/>
                <a:gd name="T5" fmla="*/ 327 h 358"/>
                <a:gd name="T6" fmla="*/ 31 w 497"/>
                <a:gd name="T7" fmla="*/ 257 h 358"/>
                <a:gd name="T8" fmla="*/ 66 w 497"/>
                <a:gd name="T9" fmla="*/ 197 h 358"/>
                <a:gd name="T10" fmla="*/ 80 w 497"/>
                <a:gd name="T11" fmla="*/ 160 h 358"/>
                <a:gd name="T12" fmla="*/ 78 w 497"/>
                <a:gd name="T13" fmla="*/ 148 h 358"/>
                <a:gd name="T14" fmla="*/ 116 w 497"/>
                <a:gd name="T15" fmla="*/ 109 h 358"/>
                <a:gd name="T16" fmla="*/ 137 w 497"/>
                <a:gd name="T17" fmla="*/ 113 h 358"/>
                <a:gd name="T18" fmla="*/ 166 w 497"/>
                <a:gd name="T19" fmla="*/ 95 h 358"/>
                <a:gd name="T20" fmla="*/ 264 w 497"/>
                <a:gd name="T21" fmla="*/ 32 h 358"/>
                <a:gd name="T22" fmla="*/ 372 w 497"/>
                <a:gd name="T23" fmla="*/ 130 h 358"/>
                <a:gd name="T24" fmla="*/ 397 w 497"/>
                <a:gd name="T25" fmla="*/ 158 h 358"/>
                <a:gd name="T26" fmla="*/ 466 w 497"/>
                <a:gd name="T27" fmla="*/ 242 h 358"/>
                <a:gd name="T28" fmla="*/ 381 w 497"/>
                <a:gd name="T29" fmla="*/ 327 h 358"/>
                <a:gd name="T30" fmla="*/ 402 w 497"/>
                <a:gd name="T31" fmla="*/ 127 h 358"/>
                <a:gd name="T32" fmla="*/ 264 w 497"/>
                <a:gd name="T33" fmla="*/ 0 h 358"/>
                <a:gd name="T34" fmla="*/ 137 w 497"/>
                <a:gd name="T35" fmla="*/ 82 h 358"/>
                <a:gd name="T36" fmla="*/ 116 w 497"/>
                <a:gd name="T37" fmla="*/ 78 h 358"/>
                <a:gd name="T38" fmla="*/ 46 w 497"/>
                <a:gd name="T39" fmla="*/ 148 h 358"/>
                <a:gd name="T40" fmla="*/ 50 w 497"/>
                <a:gd name="T41" fmla="*/ 170 h 358"/>
                <a:gd name="T42" fmla="*/ 0 w 497"/>
                <a:gd name="T43" fmla="*/ 257 h 358"/>
                <a:gd name="T44" fmla="*/ 101 w 497"/>
                <a:gd name="T45" fmla="*/ 358 h 358"/>
                <a:gd name="T46" fmla="*/ 101 w 497"/>
                <a:gd name="T47" fmla="*/ 358 h 358"/>
                <a:gd name="T48" fmla="*/ 381 w 497"/>
                <a:gd name="T49" fmla="*/ 358 h 358"/>
                <a:gd name="T50" fmla="*/ 381 w 497"/>
                <a:gd name="T51" fmla="*/ 358 h 358"/>
                <a:gd name="T52" fmla="*/ 497 w 497"/>
                <a:gd name="T53" fmla="*/ 242 h 358"/>
                <a:gd name="T54" fmla="*/ 402 w 497"/>
                <a:gd name="T55" fmla="*/ 12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7" h="358">
                  <a:moveTo>
                    <a:pt x="381" y="327"/>
                  </a:moveTo>
                  <a:lnTo>
                    <a:pt x="381" y="327"/>
                  </a:lnTo>
                  <a:lnTo>
                    <a:pt x="101" y="327"/>
                  </a:lnTo>
                  <a:cubicBezTo>
                    <a:pt x="62" y="327"/>
                    <a:pt x="31" y="296"/>
                    <a:pt x="31" y="257"/>
                  </a:cubicBezTo>
                  <a:cubicBezTo>
                    <a:pt x="31" y="232"/>
                    <a:pt x="44" y="210"/>
                    <a:pt x="66" y="197"/>
                  </a:cubicBezTo>
                  <a:cubicBezTo>
                    <a:pt x="87" y="185"/>
                    <a:pt x="89" y="182"/>
                    <a:pt x="80" y="160"/>
                  </a:cubicBezTo>
                  <a:cubicBezTo>
                    <a:pt x="78" y="156"/>
                    <a:pt x="78" y="152"/>
                    <a:pt x="78" y="148"/>
                  </a:cubicBezTo>
                  <a:cubicBezTo>
                    <a:pt x="78" y="127"/>
                    <a:pt x="95" y="109"/>
                    <a:pt x="116" y="109"/>
                  </a:cubicBezTo>
                  <a:cubicBezTo>
                    <a:pt x="116" y="109"/>
                    <a:pt x="127" y="109"/>
                    <a:pt x="137" y="113"/>
                  </a:cubicBezTo>
                  <a:cubicBezTo>
                    <a:pt x="155" y="120"/>
                    <a:pt x="157" y="113"/>
                    <a:pt x="166" y="95"/>
                  </a:cubicBezTo>
                  <a:cubicBezTo>
                    <a:pt x="183" y="56"/>
                    <a:pt x="222" y="32"/>
                    <a:pt x="264" y="32"/>
                  </a:cubicBezTo>
                  <a:cubicBezTo>
                    <a:pt x="320" y="32"/>
                    <a:pt x="366" y="74"/>
                    <a:pt x="372" y="130"/>
                  </a:cubicBezTo>
                  <a:cubicBezTo>
                    <a:pt x="373" y="152"/>
                    <a:pt x="373" y="152"/>
                    <a:pt x="397" y="158"/>
                  </a:cubicBezTo>
                  <a:cubicBezTo>
                    <a:pt x="437" y="165"/>
                    <a:pt x="466" y="201"/>
                    <a:pt x="466" y="242"/>
                  </a:cubicBezTo>
                  <a:cubicBezTo>
                    <a:pt x="466" y="289"/>
                    <a:pt x="428" y="327"/>
                    <a:pt x="381" y="327"/>
                  </a:cubicBezTo>
                  <a:close/>
                  <a:moveTo>
                    <a:pt x="402" y="127"/>
                  </a:moveTo>
                  <a:cubicBezTo>
                    <a:pt x="396" y="56"/>
                    <a:pt x="337" y="0"/>
                    <a:pt x="264" y="0"/>
                  </a:cubicBezTo>
                  <a:cubicBezTo>
                    <a:pt x="208" y="0"/>
                    <a:pt x="160" y="34"/>
                    <a:pt x="137" y="82"/>
                  </a:cubicBezTo>
                  <a:cubicBezTo>
                    <a:pt x="131" y="80"/>
                    <a:pt x="124" y="78"/>
                    <a:pt x="116" y="78"/>
                  </a:cubicBezTo>
                  <a:cubicBezTo>
                    <a:pt x="78" y="78"/>
                    <a:pt x="46" y="110"/>
                    <a:pt x="46" y="148"/>
                  </a:cubicBezTo>
                  <a:cubicBezTo>
                    <a:pt x="46" y="156"/>
                    <a:pt x="48" y="163"/>
                    <a:pt x="50" y="170"/>
                  </a:cubicBezTo>
                  <a:cubicBezTo>
                    <a:pt x="20" y="188"/>
                    <a:pt x="0" y="220"/>
                    <a:pt x="0" y="257"/>
                  </a:cubicBezTo>
                  <a:cubicBezTo>
                    <a:pt x="0" y="313"/>
                    <a:pt x="45" y="358"/>
                    <a:pt x="101" y="358"/>
                  </a:cubicBezTo>
                  <a:lnTo>
                    <a:pt x="101" y="358"/>
                  </a:lnTo>
                  <a:lnTo>
                    <a:pt x="381" y="358"/>
                  </a:lnTo>
                  <a:lnTo>
                    <a:pt x="381" y="358"/>
                  </a:lnTo>
                  <a:cubicBezTo>
                    <a:pt x="445" y="358"/>
                    <a:pt x="497" y="306"/>
                    <a:pt x="497" y="242"/>
                  </a:cubicBezTo>
                  <a:cubicBezTo>
                    <a:pt x="497" y="185"/>
                    <a:pt x="456" y="137"/>
                    <a:pt x="402" y="127"/>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sp>
        <p:nvSpPr>
          <p:cNvPr id="8" name="TextBox 87"/>
          <p:cNvSpPr txBox="1"/>
          <p:nvPr/>
        </p:nvSpPr>
        <p:spPr>
          <a:xfrm>
            <a:off x="6457950" y="2982226"/>
            <a:ext cx="2362200" cy="275590"/>
          </a:xfrm>
          <a:prstGeom prst="rect">
            <a:avLst/>
          </a:prstGeom>
          <a:noFill/>
        </p:spPr>
        <p:txBody>
          <a:bodyPr wrap="square" rtlCol="0">
            <a:spAutoFit/>
          </a:bodyPr>
          <a:p>
            <a:pPr fontAlgn="base"/>
            <a:r>
              <a:rPr lang="zh-CN" altLang="en-US" sz="1200" dirty="0" smtClean="0">
                <a:solidFill>
                  <a:schemeClr val="tx1">
                    <a:lumMod val="65000"/>
                    <a:lumOff val="35000"/>
                  </a:schemeClr>
                </a:solidFill>
                <a:latin typeface="+mn-ea"/>
              </a:rPr>
              <a:t>帮助队员了解圈内的信息、动态。</a:t>
            </a:r>
            <a:endParaRPr lang="zh-CN" altLang="en-US" sz="1200" dirty="0" smtClean="0">
              <a:solidFill>
                <a:schemeClr val="tx1">
                  <a:lumMod val="65000"/>
                  <a:lumOff val="3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500"/>
                                        <p:tgtEl>
                                          <p:spTgt spid="45"/>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right)">
                                      <p:cBhvr>
                                        <p:cTn id="15" dur="500"/>
                                        <p:tgtEl>
                                          <p:spTgt spid="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left)">
                                      <p:cBhvr>
                                        <p:cTn id="19" dur="500"/>
                                        <p:tgtEl>
                                          <p:spTgt spid="46"/>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right)">
                                      <p:cBhvr>
                                        <p:cTn id="23" dur="500"/>
                                        <p:tgtEl>
                                          <p:spTgt spid="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left)">
                                      <p:cBhvr>
                                        <p:cTn id="27" dur="500"/>
                                        <p:tgtEl>
                                          <p:spTgt spid="44"/>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right)">
                                      <p:cBhvr>
                                        <p:cTn id="31" dur="500"/>
                                        <p:tgtEl>
                                          <p:spTgt spid="6"/>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left)">
                                      <p:cBhvr>
                                        <p:cTn id="35" dur="500"/>
                                        <p:tgtEl>
                                          <p:spTgt spid="50"/>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right)">
                                      <p:cBhvr>
                                        <p:cTn id="39" dur="500"/>
                                        <p:tgtEl>
                                          <p:spTgt spid="7"/>
                                        </p:tgtEl>
                                      </p:cBhvr>
                                    </p:animEffect>
                                  </p:childTnLst>
                                </p:cTn>
                              </p:par>
                              <p:par>
                                <p:cTn id="40" presetID="42" presetClass="entr" presetSubtype="0" fill="hold"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1000"/>
                                        <p:tgtEl>
                                          <p:spTgt spid="70"/>
                                        </p:tgtEl>
                                      </p:cBhvr>
                                    </p:animEffect>
                                    <p:anim calcmode="lin" valueType="num">
                                      <p:cBhvr>
                                        <p:cTn id="43" dur="1000" fill="hold"/>
                                        <p:tgtEl>
                                          <p:spTgt spid="70"/>
                                        </p:tgtEl>
                                        <p:attrNameLst>
                                          <p:attrName>ppt_x</p:attrName>
                                        </p:attrNameLst>
                                      </p:cBhvr>
                                      <p:tavLst>
                                        <p:tav tm="0">
                                          <p:val>
                                            <p:strVal val="#ppt_x"/>
                                          </p:val>
                                        </p:tav>
                                        <p:tav tm="100000">
                                          <p:val>
                                            <p:strVal val="#ppt_x"/>
                                          </p:val>
                                        </p:tav>
                                      </p:tavLst>
                                    </p:anim>
                                    <p:anim calcmode="lin" valueType="num">
                                      <p:cBhvr>
                                        <p:cTn id="44" dur="1000" fill="hold"/>
                                        <p:tgtEl>
                                          <p:spTgt spid="7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1000"/>
                                        <p:tgtEl>
                                          <p:spTgt spid="69"/>
                                        </p:tgtEl>
                                      </p:cBhvr>
                                    </p:animEffect>
                                    <p:anim calcmode="lin" valueType="num">
                                      <p:cBhvr>
                                        <p:cTn id="48" dur="1000" fill="hold"/>
                                        <p:tgtEl>
                                          <p:spTgt spid="69"/>
                                        </p:tgtEl>
                                        <p:attrNameLst>
                                          <p:attrName>ppt_x</p:attrName>
                                        </p:attrNameLst>
                                      </p:cBhvr>
                                      <p:tavLst>
                                        <p:tav tm="0">
                                          <p:val>
                                            <p:strVal val="#ppt_x"/>
                                          </p:val>
                                        </p:tav>
                                        <p:tav tm="100000">
                                          <p:val>
                                            <p:strVal val="#ppt_x"/>
                                          </p:val>
                                        </p:tav>
                                      </p:tavLst>
                                    </p:anim>
                                    <p:anim calcmode="lin" valueType="num">
                                      <p:cBhvr>
                                        <p:cTn id="49" dur="1000" fill="hold"/>
                                        <p:tgtEl>
                                          <p:spTgt spid="6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fade">
                                      <p:cBhvr>
                                        <p:cTn id="52" dur="1000"/>
                                        <p:tgtEl>
                                          <p:spTgt spid="76"/>
                                        </p:tgtEl>
                                      </p:cBhvr>
                                    </p:animEffect>
                                    <p:anim calcmode="lin" valueType="num">
                                      <p:cBhvr>
                                        <p:cTn id="53" dur="1000" fill="hold"/>
                                        <p:tgtEl>
                                          <p:spTgt spid="76"/>
                                        </p:tgtEl>
                                        <p:attrNameLst>
                                          <p:attrName>ppt_x</p:attrName>
                                        </p:attrNameLst>
                                      </p:cBhvr>
                                      <p:tavLst>
                                        <p:tav tm="0">
                                          <p:val>
                                            <p:strVal val="#ppt_x"/>
                                          </p:val>
                                        </p:tav>
                                        <p:tav tm="100000">
                                          <p:val>
                                            <p:strVal val="#ppt_x"/>
                                          </p:val>
                                        </p:tav>
                                      </p:tavLst>
                                    </p:anim>
                                    <p:anim calcmode="lin" valueType="num">
                                      <p:cBhvr>
                                        <p:cTn id="54" dur="1000" fill="hold"/>
                                        <p:tgtEl>
                                          <p:spTgt spid="7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1000"/>
                                        <p:tgtEl>
                                          <p:spTgt spid="8"/>
                                        </p:tgtEl>
                                      </p:cBhvr>
                                    </p:animEffect>
                                    <p:anim calcmode="lin" valueType="num">
                                      <p:cBhvr>
                                        <p:cTn id="58" dur="1000" fill="hold"/>
                                        <p:tgtEl>
                                          <p:spTgt spid="8"/>
                                        </p:tgtEl>
                                        <p:attrNameLst>
                                          <p:attrName>ppt_x</p:attrName>
                                        </p:attrNameLst>
                                      </p:cBhvr>
                                      <p:tavLst>
                                        <p:tav tm="0">
                                          <p:val>
                                            <p:strVal val="#ppt_x"/>
                                          </p:val>
                                        </p:tav>
                                        <p:tav tm="100000">
                                          <p:val>
                                            <p:strVal val="#ppt_x"/>
                                          </p:val>
                                        </p:tav>
                                      </p:tavLst>
                                    </p:anim>
                                    <p:anim calcmode="lin" valueType="num">
                                      <p:cBhvr>
                                        <p:cTn id="59" dur="1000" fill="hold"/>
                                        <p:tgtEl>
                                          <p:spTgt spid="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89"/>
                                        </p:tgtEl>
                                        <p:attrNameLst>
                                          <p:attrName>style.visibility</p:attrName>
                                        </p:attrNameLst>
                                      </p:cBhvr>
                                      <p:to>
                                        <p:strVal val="visible"/>
                                      </p:to>
                                    </p:set>
                                    <p:animEffect transition="in" filter="fade">
                                      <p:cBhvr>
                                        <p:cTn id="62" dur="1000"/>
                                        <p:tgtEl>
                                          <p:spTgt spid="89"/>
                                        </p:tgtEl>
                                      </p:cBhvr>
                                    </p:animEffect>
                                    <p:anim calcmode="lin" valueType="num">
                                      <p:cBhvr>
                                        <p:cTn id="63" dur="1000" fill="hold"/>
                                        <p:tgtEl>
                                          <p:spTgt spid="89"/>
                                        </p:tgtEl>
                                        <p:attrNameLst>
                                          <p:attrName>ppt_x</p:attrName>
                                        </p:attrNameLst>
                                      </p:cBhvr>
                                      <p:tavLst>
                                        <p:tav tm="0">
                                          <p:val>
                                            <p:strVal val="#ppt_x"/>
                                          </p:val>
                                        </p:tav>
                                        <p:tav tm="100000">
                                          <p:val>
                                            <p:strVal val="#ppt_x"/>
                                          </p:val>
                                        </p:tav>
                                      </p:tavLst>
                                    </p:anim>
                                    <p:anim calcmode="lin" valueType="num">
                                      <p:cBhvr>
                                        <p:cTn id="64" dur="1000" fill="hold"/>
                                        <p:tgtEl>
                                          <p:spTgt spid="89"/>
                                        </p:tgtEl>
                                        <p:attrNameLst>
                                          <p:attrName>ppt_y</p:attrName>
                                        </p:attrNameLst>
                                      </p:cBhvr>
                                      <p:tavLst>
                                        <p:tav tm="0">
                                          <p:val>
                                            <p:strVal val="#ppt_y+.1"/>
                                          </p:val>
                                        </p:tav>
                                        <p:tav tm="100000">
                                          <p:val>
                                            <p:strVal val="#ppt_y"/>
                                          </p:val>
                                        </p:tav>
                                      </p:tavLst>
                                    </p:anim>
                                  </p:childTnLst>
                                </p:cTn>
                              </p:par>
                              <p:par>
                                <p:cTn id="65" presetID="42" presetClass="entr" presetSubtype="0" fill="hold" grpId="1"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1000"/>
                                        <p:tgtEl>
                                          <p:spTgt spid="43"/>
                                        </p:tgtEl>
                                      </p:cBhvr>
                                    </p:animEffect>
                                    <p:anim calcmode="lin" valueType="num">
                                      <p:cBhvr>
                                        <p:cTn id="68" dur="1000" fill="hold"/>
                                        <p:tgtEl>
                                          <p:spTgt spid="43"/>
                                        </p:tgtEl>
                                        <p:attrNameLst>
                                          <p:attrName>ppt_x</p:attrName>
                                        </p:attrNameLst>
                                      </p:cBhvr>
                                      <p:tavLst>
                                        <p:tav tm="0">
                                          <p:val>
                                            <p:strVal val="#ppt_x"/>
                                          </p:val>
                                        </p:tav>
                                        <p:tav tm="100000">
                                          <p:val>
                                            <p:strVal val="#ppt_x"/>
                                          </p:val>
                                        </p:tav>
                                      </p:tavLst>
                                    </p:anim>
                                    <p:anim calcmode="lin" valueType="num">
                                      <p:cBhvr>
                                        <p:cTn id="69" dur="1000" fill="hold"/>
                                        <p:tgtEl>
                                          <p:spTgt spid="43"/>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90"/>
                                        </p:tgtEl>
                                        <p:attrNameLst>
                                          <p:attrName>style.visibility</p:attrName>
                                        </p:attrNameLst>
                                      </p:cBhvr>
                                      <p:to>
                                        <p:strVal val="visible"/>
                                      </p:to>
                                    </p:set>
                                    <p:animEffect transition="in" filter="fade">
                                      <p:cBhvr>
                                        <p:cTn id="72" dur="1000"/>
                                        <p:tgtEl>
                                          <p:spTgt spid="90"/>
                                        </p:tgtEl>
                                      </p:cBhvr>
                                    </p:animEffect>
                                    <p:anim calcmode="lin" valueType="num">
                                      <p:cBhvr>
                                        <p:cTn id="73" dur="1000" fill="hold"/>
                                        <p:tgtEl>
                                          <p:spTgt spid="90"/>
                                        </p:tgtEl>
                                        <p:attrNameLst>
                                          <p:attrName>ppt_x</p:attrName>
                                        </p:attrNameLst>
                                      </p:cBhvr>
                                      <p:tavLst>
                                        <p:tav tm="0">
                                          <p:val>
                                            <p:strVal val="#ppt_x"/>
                                          </p:val>
                                        </p:tav>
                                        <p:tav tm="100000">
                                          <p:val>
                                            <p:strVal val="#ppt_x"/>
                                          </p:val>
                                        </p:tav>
                                      </p:tavLst>
                                    </p:anim>
                                    <p:anim calcmode="lin" valueType="num">
                                      <p:cBhvr>
                                        <p:cTn id="74"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45" grpId="0" bldLvl="0" animBg="1"/>
      <p:bldP spid="46" grpId="0" bldLvl="0" animBg="1"/>
      <p:bldP spid="50" grpId="0" bldLvl="0" animBg="1"/>
      <p:bldP spid="69" grpId="0"/>
      <p:bldP spid="76" grpId="0"/>
      <p:bldP spid="8" grpId="0"/>
      <p:bldP spid="89" grpId="0"/>
      <p:bldP spid="4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457200" y="390569"/>
            <a:ext cx="4800600" cy="677545"/>
            <a:chOff x="533400" y="369631"/>
            <a:chExt cx="4800600" cy="677545"/>
          </a:xfrm>
        </p:grpSpPr>
        <p:sp>
          <p:nvSpPr>
            <p:cNvPr id="55"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base">
                <a:buNone/>
              </a:pPr>
              <a:r>
                <a:rPr lang="en-US" altLang="zh-CN" sz="3200" b="1" dirty="0">
                  <a:solidFill>
                    <a:schemeClr val="accent4"/>
                  </a:solidFill>
                  <a:latin typeface="+mn-ea"/>
                  <a:sym typeface="+mn-ea"/>
                </a:rPr>
                <a:t>·</a:t>
              </a:r>
              <a:r>
                <a:rPr lang="zh-CN" sz="3200" b="1" dirty="0">
                  <a:solidFill>
                    <a:schemeClr val="accent4"/>
                  </a:solidFill>
                  <a:latin typeface="+mn-ea"/>
                  <a:sym typeface="+mn-ea"/>
                </a:rPr>
                <a:t>性能优化</a:t>
              </a:r>
              <a:endParaRPr lang="en-AU" sz="3200" b="1" dirty="0">
                <a:solidFill>
                  <a:schemeClr val="tx1">
                    <a:lumMod val="85000"/>
                    <a:lumOff val="15000"/>
                  </a:schemeClr>
                </a:solidFill>
                <a:latin typeface="+mn-ea"/>
              </a:endParaRPr>
            </a:p>
          </p:txBody>
        </p:sp>
        <p:sp>
          <p:nvSpPr>
            <p:cNvPr id="56" name="Text Placeholder 33"/>
            <p:cNvSpPr txBox="1"/>
            <p:nvPr/>
          </p:nvSpPr>
          <p:spPr>
            <a:xfrm>
              <a:off x="533400" y="878266"/>
              <a:ext cx="4073525" cy="16891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zh-CN" sz="1400" b="1" dirty="0">
                  <a:latin typeface="+mn-ea"/>
                  <a:sym typeface="+mn-ea"/>
                </a:rPr>
                <a:t>————</a:t>
              </a:r>
              <a:r>
                <a:rPr lang="zh-CN" altLang="en-AU" sz="1400" b="1" dirty="0">
                  <a:latin typeface="+mn-ea"/>
                  <a:sym typeface="+mn-ea"/>
                </a:rPr>
                <a:t>加快对网站的访问速度、优化个人体验</a:t>
              </a:r>
              <a:endParaRPr lang="en-AU" sz="1400" dirty="0">
                <a:solidFill>
                  <a:schemeClr val="tx1">
                    <a:lumMod val="50000"/>
                    <a:lumOff val="50000"/>
                  </a:schemeClr>
                </a:solidFill>
                <a:latin typeface="+mn-ea"/>
              </a:endParaRPr>
            </a:p>
          </p:txBody>
        </p:sp>
      </p:gr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pic>
        <p:nvPicPr>
          <p:cNvPr id="97" name="Free Vector Apple iPhone 5 Mock Up.png"/>
          <p:cNvPicPr/>
          <p:nvPr/>
        </p:nvPicPr>
        <p:blipFill>
          <a:blip r:embed="rId1"/>
          <a:stretch>
            <a:fillRect/>
          </a:stretch>
        </p:blipFill>
        <p:spPr>
          <a:xfrm>
            <a:off x="3505200" y="1255823"/>
            <a:ext cx="2133600" cy="4135327"/>
          </a:xfrm>
          <a:prstGeom prst="rect">
            <a:avLst/>
          </a:prstGeom>
          <a:ln w="12700" cap="flat">
            <a:noFill/>
            <a:miter lim="400000"/>
            <a:headEnd/>
            <a:tailEnd/>
          </a:ln>
          <a:effectLst>
            <a:outerShdw blurRad="50800" dist="38100" dir="5400000" algn="t" rotWithShape="0">
              <a:prstClr val="black">
                <a:alpha val="40000"/>
              </a:prstClr>
            </a:outerShdw>
          </a:effectLst>
        </p:spPr>
      </p:pic>
      <p:grpSp>
        <p:nvGrpSpPr>
          <p:cNvPr id="19" name="Group 18"/>
          <p:cNvGrpSpPr/>
          <p:nvPr/>
        </p:nvGrpSpPr>
        <p:grpSpPr>
          <a:xfrm>
            <a:off x="2743200" y="1828064"/>
            <a:ext cx="491380" cy="497001"/>
            <a:chOff x="2743200" y="1828063"/>
            <a:chExt cx="491380" cy="497001"/>
          </a:xfrm>
        </p:grpSpPr>
        <p:sp>
          <p:nvSpPr>
            <p:cNvPr id="39" name="Rounded Rectangle 38"/>
            <p:cNvSpPr>
              <a:spLocks noChangeArrowheads="1"/>
            </p:cNvSpPr>
            <p:nvPr/>
          </p:nvSpPr>
          <p:spPr bwMode="auto">
            <a:xfrm>
              <a:off x="2743200" y="1828063"/>
              <a:ext cx="491380" cy="497001"/>
            </a:xfrm>
            <a:prstGeom prst="roundRect">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40" name="Freeform 39"/>
            <p:cNvSpPr>
              <a:spLocks noEditPoints="1"/>
            </p:cNvSpPr>
            <p:nvPr/>
          </p:nvSpPr>
          <p:spPr bwMode="auto">
            <a:xfrm>
              <a:off x="2903995" y="1951751"/>
              <a:ext cx="169791" cy="249625"/>
            </a:xfrm>
            <a:custGeom>
              <a:avLst/>
              <a:gdLst>
                <a:gd name="T0" fmla="*/ 474 w 665"/>
                <a:gd name="T1" fmla="*/ 636 h 968"/>
                <a:gd name="T2" fmla="*/ 192 w 665"/>
                <a:gd name="T3" fmla="*/ 636 h 968"/>
                <a:gd name="T4" fmla="*/ 140 w 665"/>
                <a:gd name="T5" fmla="*/ 538 h 968"/>
                <a:gd name="T6" fmla="*/ 60 w 665"/>
                <a:gd name="T7" fmla="*/ 333 h 968"/>
                <a:gd name="T8" fmla="*/ 332 w 665"/>
                <a:gd name="T9" fmla="*/ 60 h 968"/>
                <a:gd name="T10" fmla="*/ 604 w 665"/>
                <a:gd name="T11" fmla="*/ 333 h 968"/>
                <a:gd name="T12" fmla="*/ 524 w 665"/>
                <a:gd name="T13" fmla="*/ 538 h 968"/>
                <a:gd name="T14" fmla="*/ 474 w 665"/>
                <a:gd name="T15" fmla="*/ 636 h 968"/>
                <a:gd name="T16" fmla="*/ 332 w 665"/>
                <a:gd name="T17" fmla="*/ 152 h 968"/>
                <a:gd name="T18" fmla="*/ 150 w 665"/>
                <a:gd name="T19" fmla="*/ 334 h 968"/>
                <a:gd name="T20" fmla="*/ 166 w 665"/>
                <a:gd name="T21" fmla="*/ 348 h 968"/>
                <a:gd name="T22" fmla="*/ 180 w 665"/>
                <a:gd name="T23" fmla="*/ 334 h 968"/>
                <a:gd name="T24" fmla="*/ 332 w 665"/>
                <a:gd name="T25" fmla="*/ 182 h 968"/>
                <a:gd name="T26" fmla="*/ 347 w 665"/>
                <a:gd name="T27" fmla="*/ 167 h 968"/>
                <a:gd name="T28" fmla="*/ 332 w 665"/>
                <a:gd name="T29" fmla="*/ 152 h 968"/>
                <a:gd name="T30" fmla="*/ 332 w 665"/>
                <a:gd name="T31" fmla="*/ 908 h 968"/>
                <a:gd name="T32" fmla="*/ 272 w 665"/>
                <a:gd name="T33" fmla="*/ 870 h 968"/>
                <a:gd name="T34" fmla="*/ 400 w 665"/>
                <a:gd name="T35" fmla="*/ 854 h 968"/>
                <a:gd name="T36" fmla="*/ 332 w 665"/>
                <a:gd name="T37" fmla="*/ 908 h 968"/>
                <a:gd name="T38" fmla="*/ 233 w 665"/>
                <a:gd name="T39" fmla="*/ 754 h 968"/>
                <a:gd name="T40" fmla="*/ 215 w 665"/>
                <a:gd name="T41" fmla="*/ 696 h 968"/>
                <a:gd name="T42" fmla="*/ 450 w 665"/>
                <a:gd name="T43" fmla="*/ 696 h 968"/>
                <a:gd name="T44" fmla="*/ 439 w 665"/>
                <a:gd name="T45" fmla="*/ 728 h 968"/>
                <a:gd name="T46" fmla="*/ 233 w 665"/>
                <a:gd name="T47" fmla="*/ 754 h 968"/>
                <a:gd name="T48" fmla="*/ 411 w 665"/>
                <a:gd name="T49" fmla="*/ 822 h 968"/>
                <a:gd name="T50" fmla="*/ 261 w 665"/>
                <a:gd name="T51" fmla="*/ 841 h 968"/>
                <a:gd name="T52" fmla="*/ 243 w 665"/>
                <a:gd name="T53" fmla="*/ 784 h 968"/>
                <a:gd name="T54" fmla="*/ 242 w 665"/>
                <a:gd name="T55" fmla="*/ 783 h 968"/>
                <a:gd name="T56" fmla="*/ 429 w 665"/>
                <a:gd name="T57" fmla="*/ 759 h 968"/>
                <a:gd name="T58" fmla="*/ 421 w 665"/>
                <a:gd name="T59" fmla="*/ 786 h 968"/>
                <a:gd name="T60" fmla="*/ 411 w 665"/>
                <a:gd name="T61" fmla="*/ 822 h 968"/>
                <a:gd name="T62" fmla="*/ 332 w 665"/>
                <a:gd name="T63" fmla="*/ 0 h 968"/>
                <a:gd name="T64" fmla="*/ 0 w 665"/>
                <a:gd name="T65" fmla="*/ 333 h 968"/>
                <a:gd name="T66" fmla="*/ 152 w 665"/>
                <a:gd name="T67" fmla="*/ 698 h 968"/>
                <a:gd name="T68" fmla="*/ 332 w 665"/>
                <a:gd name="T69" fmla="*/ 968 h 968"/>
                <a:gd name="T70" fmla="*/ 513 w 665"/>
                <a:gd name="T71" fmla="*/ 699 h 968"/>
                <a:gd name="T72" fmla="*/ 665 w 665"/>
                <a:gd name="T73" fmla="*/ 333 h 968"/>
                <a:gd name="T74" fmla="*/ 332 w 665"/>
                <a:gd name="T7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5" h="968">
                  <a:moveTo>
                    <a:pt x="474" y="636"/>
                  </a:moveTo>
                  <a:lnTo>
                    <a:pt x="192" y="636"/>
                  </a:lnTo>
                  <a:cubicBezTo>
                    <a:pt x="176" y="603"/>
                    <a:pt x="158" y="570"/>
                    <a:pt x="140" y="538"/>
                  </a:cubicBezTo>
                  <a:cubicBezTo>
                    <a:pt x="101" y="467"/>
                    <a:pt x="60" y="394"/>
                    <a:pt x="60" y="333"/>
                  </a:cubicBezTo>
                  <a:cubicBezTo>
                    <a:pt x="60" y="182"/>
                    <a:pt x="182" y="60"/>
                    <a:pt x="332" y="60"/>
                  </a:cubicBezTo>
                  <a:cubicBezTo>
                    <a:pt x="482" y="60"/>
                    <a:pt x="604" y="182"/>
                    <a:pt x="604" y="333"/>
                  </a:cubicBezTo>
                  <a:cubicBezTo>
                    <a:pt x="604" y="394"/>
                    <a:pt x="563" y="467"/>
                    <a:pt x="524" y="538"/>
                  </a:cubicBezTo>
                  <a:cubicBezTo>
                    <a:pt x="506" y="571"/>
                    <a:pt x="488" y="603"/>
                    <a:pt x="474" y="636"/>
                  </a:cubicBezTo>
                  <a:close/>
                  <a:moveTo>
                    <a:pt x="332" y="152"/>
                  </a:moveTo>
                  <a:cubicBezTo>
                    <a:pt x="232" y="152"/>
                    <a:pt x="150" y="233"/>
                    <a:pt x="150" y="334"/>
                  </a:cubicBezTo>
                  <a:cubicBezTo>
                    <a:pt x="150" y="342"/>
                    <a:pt x="157" y="348"/>
                    <a:pt x="166" y="348"/>
                  </a:cubicBezTo>
                  <a:cubicBezTo>
                    <a:pt x="174" y="348"/>
                    <a:pt x="180" y="342"/>
                    <a:pt x="180" y="334"/>
                  </a:cubicBezTo>
                  <a:cubicBezTo>
                    <a:pt x="180" y="250"/>
                    <a:pt x="249" y="182"/>
                    <a:pt x="332" y="182"/>
                  </a:cubicBezTo>
                  <a:cubicBezTo>
                    <a:pt x="340" y="182"/>
                    <a:pt x="347" y="175"/>
                    <a:pt x="347" y="167"/>
                  </a:cubicBezTo>
                  <a:cubicBezTo>
                    <a:pt x="347" y="158"/>
                    <a:pt x="340" y="152"/>
                    <a:pt x="332" y="152"/>
                  </a:cubicBezTo>
                  <a:close/>
                  <a:moveTo>
                    <a:pt x="332" y="908"/>
                  </a:moveTo>
                  <a:cubicBezTo>
                    <a:pt x="302" y="908"/>
                    <a:pt x="287" y="904"/>
                    <a:pt x="272" y="870"/>
                  </a:cubicBezTo>
                  <a:lnTo>
                    <a:pt x="400" y="854"/>
                  </a:lnTo>
                  <a:cubicBezTo>
                    <a:pt x="381" y="904"/>
                    <a:pt x="368" y="908"/>
                    <a:pt x="332" y="908"/>
                  </a:cubicBezTo>
                  <a:close/>
                  <a:moveTo>
                    <a:pt x="233" y="754"/>
                  </a:moveTo>
                  <a:cubicBezTo>
                    <a:pt x="228" y="736"/>
                    <a:pt x="222" y="717"/>
                    <a:pt x="215" y="696"/>
                  </a:cubicBezTo>
                  <a:lnTo>
                    <a:pt x="450" y="696"/>
                  </a:lnTo>
                  <a:cubicBezTo>
                    <a:pt x="446" y="707"/>
                    <a:pt x="442" y="718"/>
                    <a:pt x="439" y="728"/>
                  </a:cubicBezTo>
                  <a:cubicBezTo>
                    <a:pt x="439" y="728"/>
                    <a:pt x="233" y="754"/>
                    <a:pt x="233" y="754"/>
                  </a:cubicBezTo>
                  <a:close/>
                  <a:moveTo>
                    <a:pt x="411" y="822"/>
                  </a:moveTo>
                  <a:lnTo>
                    <a:pt x="261" y="841"/>
                  </a:lnTo>
                  <a:cubicBezTo>
                    <a:pt x="256" y="826"/>
                    <a:pt x="250" y="808"/>
                    <a:pt x="243" y="784"/>
                  </a:cubicBezTo>
                  <a:cubicBezTo>
                    <a:pt x="242" y="784"/>
                    <a:pt x="242" y="783"/>
                    <a:pt x="242" y="783"/>
                  </a:cubicBezTo>
                  <a:lnTo>
                    <a:pt x="429" y="759"/>
                  </a:lnTo>
                  <a:cubicBezTo>
                    <a:pt x="426" y="768"/>
                    <a:pt x="424" y="778"/>
                    <a:pt x="421" y="786"/>
                  </a:cubicBezTo>
                  <a:cubicBezTo>
                    <a:pt x="417" y="800"/>
                    <a:pt x="414" y="812"/>
                    <a:pt x="411" y="822"/>
                  </a:cubicBezTo>
                  <a:close/>
                  <a:moveTo>
                    <a:pt x="332" y="0"/>
                  </a:moveTo>
                  <a:cubicBezTo>
                    <a:pt x="149" y="0"/>
                    <a:pt x="0" y="149"/>
                    <a:pt x="0" y="333"/>
                  </a:cubicBezTo>
                  <a:cubicBezTo>
                    <a:pt x="0" y="455"/>
                    <a:pt x="111" y="584"/>
                    <a:pt x="152" y="698"/>
                  </a:cubicBezTo>
                  <a:cubicBezTo>
                    <a:pt x="212" y="867"/>
                    <a:pt x="206" y="968"/>
                    <a:pt x="332" y="968"/>
                  </a:cubicBezTo>
                  <a:cubicBezTo>
                    <a:pt x="461" y="968"/>
                    <a:pt x="452" y="867"/>
                    <a:pt x="513" y="699"/>
                  </a:cubicBezTo>
                  <a:cubicBezTo>
                    <a:pt x="553" y="584"/>
                    <a:pt x="665" y="454"/>
                    <a:pt x="665" y="333"/>
                  </a:cubicBezTo>
                  <a:cubicBezTo>
                    <a:pt x="665" y="149"/>
                    <a:pt x="516" y="0"/>
                    <a:pt x="33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18" name="Group 17"/>
          <p:cNvGrpSpPr/>
          <p:nvPr/>
        </p:nvGrpSpPr>
        <p:grpSpPr>
          <a:xfrm>
            <a:off x="2743204" y="2685406"/>
            <a:ext cx="492503" cy="497001"/>
            <a:chOff x="2743202" y="2685405"/>
            <a:chExt cx="492503" cy="497001"/>
          </a:xfrm>
        </p:grpSpPr>
        <p:sp>
          <p:nvSpPr>
            <p:cNvPr id="42" name="Rounded Rectangle 41"/>
            <p:cNvSpPr>
              <a:spLocks noChangeArrowheads="1"/>
            </p:cNvSpPr>
            <p:nvPr/>
          </p:nvSpPr>
          <p:spPr bwMode="auto">
            <a:xfrm>
              <a:off x="2743202" y="2685405"/>
              <a:ext cx="492503" cy="497001"/>
            </a:xfrm>
            <a:prstGeom prst="roundRect">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43" name="Freeform 42"/>
            <p:cNvSpPr>
              <a:spLocks noEditPoints="1"/>
            </p:cNvSpPr>
            <p:nvPr/>
          </p:nvSpPr>
          <p:spPr bwMode="auto">
            <a:xfrm>
              <a:off x="2865765" y="2809093"/>
              <a:ext cx="254123" cy="249625"/>
            </a:xfrm>
            <a:custGeom>
              <a:avLst/>
              <a:gdLst>
                <a:gd name="T0" fmla="*/ 816 w 994"/>
                <a:gd name="T1" fmla="*/ 408 h 968"/>
                <a:gd name="T2" fmla="*/ 740 w 994"/>
                <a:gd name="T3" fmla="*/ 228 h 968"/>
                <a:gd name="T4" fmla="*/ 611 w 994"/>
                <a:gd name="T5" fmla="*/ 99 h 968"/>
                <a:gd name="T6" fmla="*/ 846 w 994"/>
                <a:gd name="T7" fmla="*/ 120 h 968"/>
                <a:gd name="T8" fmla="*/ 868 w 994"/>
                <a:gd name="T9" fmla="*/ 356 h 968"/>
                <a:gd name="T10" fmla="*/ 218 w 994"/>
                <a:gd name="T11" fmla="*/ 750 h 968"/>
                <a:gd name="T12" fmla="*/ 134 w 994"/>
                <a:gd name="T13" fmla="*/ 590 h 968"/>
                <a:gd name="T14" fmla="*/ 364 w 994"/>
                <a:gd name="T15" fmla="*/ 603 h 968"/>
                <a:gd name="T16" fmla="*/ 380 w 994"/>
                <a:gd name="T17" fmla="*/ 837 h 968"/>
                <a:gd name="T18" fmla="*/ 268 w 994"/>
                <a:gd name="T19" fmla="*/ 867 h 968"/>
                <a:gd name="T20" fmla="*/ 106 w 994"/>
                <a:gd name="T21" fmla="*/ 908 h 968"/>
                <a:gd name="T22" fmla="*/ 64 w 994"/>
                <a:gd name="T23" fmla="*/ 846 h 968"/>
                <a:gd name="T24" fmla="*/ 197 w 994"/>
                <a:gd name="T25" fmla="*/ 772 h 968"/>
                <a:gd name="T26" fmla="*/ 126 w 994"/>
                <a:gd name="T27" fmla="*/ 904 h 968"/>
                <a:gd name="T28" fmla="*/ 317 w 994"/>
                <a:gd name="T29" fmla="*/ 501 h 968"/>
                <a:gd name="T30" fmla="*/ 463 w 994"/>
                <a:gd name="T31" fmla="*/ 248 h 968"/>
                <a:gd name="T32" fmla="*/ 317 w 994"/>
                <a:gd name="T33" fmla="*/ 501 h 968"/>
                <a:gd name="T34" fmla="*/ 447 w 994"/>
                <a:gd name="T35" fmla="*/ 613 h 968"/>
                <a:gd name="T36" fmla="*/ 346 w 994"/>
                <a:gd name="T37" fmla="*/ 516 h 968"/>
                <a:gd name="T38" fmla="*/ 697 w 994"/>
                <a:gd name="T39" fmla="*/ 271 h 968"/>
                <a:gd name="T40" fmla="*/ 447 w 994"/>
                <a:gd name="T41" fmla="*/ 613 h 968"/>
                <a:gd name="T42" fmla="*/ 484 w 994"/>
                <a:gd name="T43" fmla="*/ 720 h 968"/>
                <a:gd name="T44" fmla="*/ 748 w 994"/>
                <a:gd name="T45" fmla="*/ 354 h 968"/>
                <a:gd name="T46" fmla="*/ 718 w 994"/>
                <a:gd name="T47" fmla="*/ 507 h 968"/>
                <a:gd name="T48" fmla="*/ 484 w 994"/>
                <a:gd name="T49" fmla="*/ 743 h 968"/>
                <a:gd name="T50" fmla="*/ 889 w 994"/>
                <a:gd name="T51" fmla="*/ 78 h 968"/>
                <a:gd name="T52" fmla="*/ 568 w 994"/>
                <a:gd name="T53" fmla="*/ 56 h 968"/>
                <a:gd name="T54" fmla="*/ 419 w 994"/>
                <a:gd name="T55" fmla="*/ 206 h 968"/>
                <a:gd name="T56" fmla="*/ 419 w 994"/>
                <a:gd name="T57" fmla="*/ 207 h 968"/>
                <a:gd name="T58" fmla="*/ 76 w 994"/>
                <a:gd name="T59" fmla="*/ 574 h 968"/>
                <a:gd name="T60" fmla="*/ 0 w 994"/>
                <a:gd name="T61" fmla="*/ 863 h 968"/>
                <a:gd name="T62" fmla="*/ 141 w 994"/>
                <a:gd name="T63" fmla="*/ 963 h 968"/>
                <a:gd name="T64" fmla="*/ 449 w 994"/>
                <a:gd name="T65" fmla="*/ 865 h 968"/>
                <a:gd name="T66" fmla="*/ 889 w 994"/>
                <a:gd name="T67" fmla="*/ 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4" h="968">
                  <a:moveTo>
                    <a:pt x="868" y="356"/>
                  </a:moveTo>
                  <a:lnTo>
                    <a:pt x="816" y="408"/>
                  </a:lnTo>
                  <a:cubicBezTo>
                    <a:pt x="816" y="401"/>
                    <a:pt x="817" y="394"/>
                    <a:pt x="817" y="387"/>
                  </a:cubicBezTo>
                  <a:cubicBezTo>
                    <a:pt x="811" y="328"/>
                    <a:pt x="784" y="272"/>
                    <a:pt x="740" y="228"/>
                  </a:cubicBezTo>
                  <a:cubicBezTo>
                    <a:pt x="691" y="178"/>
                    <a:pt x="625" y="150"/>
                    <a:pt x="561" y="149"/>
                  </a:cubicBezTo>
                  <a:lnTo>
                    <a:pt x="611" y="99"/>
                  </a:lnTo>
                  <a:cubicBezTo>
                    <a:pt x="636" y="74"/>
                    <a:pt x="671" y="60"/>
                    <a:pt x="709" y="60"/>
                  </a:cubicBezTo>
                  <a:cubicBezTo>
                    <a:pt x="757" y="60"/>
                    <a:pt x="808" y="82"/>
                    <a:pt x="846" y="120"/>
                  </a:cubicBezTo>
                  <a:cubicBezTo>
                    <a:pt x="882" y="157"/>
                    <a:pt x="903" y="201"/>
                    <a:pt x="907" y="247"/>
                  </a:cubicBezTo>
                  <a:cubicBezTo>
                    <a:pt x="909" y="289"/>
                    <a:pt x="896" y="328"/>
                    <a:pt x="868" y="356"/>
                  </a:cubicBezTo>
                  <a:close/>
                  <a:moveTo>
                    <a:pt x="268" y="867"/>
                  </a:moveTo>
                  <a:cubicBezTo>
                    <a:pt x="268" y="826"/>
                    <a:pt x="251" y="784"/>
                    <a:pt x="218" y="750"/>
                  </a:cubicBezTo>
                  <a:cubicBezTo>
                    <a:pt x="186" y="719"/>
                    <a:pt x="145" y="701"/>
                    <a:pt x="104" y="699"/>
                  </a:cubicBezTo>
                  <a:lnTo>
                    <a:pt x="134" y="590"/>
                  </a:lnTo>
                  <a:cubicBezTo>
                    <a:pt x="136" y="583"/>
                    <a:pt x="141" y="575"/>
                    <a:pt x="146" y="569"/>
                  </a:cubicBezTo>
                  <a:cubicBezTo>
                    <a:pt x="207" y="526"/>
                    <a:pt x="300" y="538"/>
                    <a:pt x="364" y="603"/>
                  </a:cubicBezTo>
                  <a:cubicBezTo>
                    <a:pt x="433" y="672"/>
                    <a:pt x="444" y="773"/>
                    <a:pt x="391" y="832"/>
                  </a:cubicBezTo>
                  <a:cubicBezTo>
                    <a:pt x="388" y="835"/>
                    <a:pt x="384" y="836"/>
                    <a:pt x="380" y="837"/>
                  </a:cubicBezTo>
                  <a:cubicBezTo>
                    <a:pt x="380" y="837"/>
                    <a:pt x="268" y="867"/>
                    <a:pt x="268" y="867"/>
                  </a:cubicBezTo>
                  <a:close/>
                  <a:moveTo>
                    <a:pt x="268" y="867"/>
                  </a:moveTo>
                  <a:close/>
                  <a:moveTo>
                    <a:pt x="126" y="904"/>
                  </a:moveTo>
                  <a:cubicBezTo>
                    <a:pt x="123" y="905"/>
                    <a:pt x="113" y="908"/>
                    <a:pt x="106" y="908"/>
                  </a:cubicBezTo>
                  <a:cubicBezTo>
                    <a:pt x="81" y="908"/>
                    <a:pt x="61" y="887"/>
                    <a:pt x="61" y="863"/>
                  </a:cubicBezTo>
                  <a:cubicBezTo>
                    <a:pt x="61" y="857"/>
                    <a:pt x="63" y="849"/>
                    <a:pt x="64" y="846"/>
                  </a:cubicBezTo>
                  <a:lnTo>
                    <a:pt x="96" y="730"/>
                  </a:lnTo>
                  <a:cubicBezTo>
                    <a:pt x="130" y="729"/>
                    <a:pt x="167" y="743"/>
                    <a:pt x="197" y="772"/>
                  </a:cubicBezTo>
                  <a:cubicBezTo>
                    <a:pt x="226" y="802"/>
                    <a:pt x="240" y="839"/>
                    <a:pt x="238" y="874"/>
                  </a:cubicBezTo>
                  <a:cubicBezTo>
                    <a:pt x="238" y="874"/>
                    <a:pt x="126" y="904"/>
                    <a:pt x="126" y="904"/>
                  </a:cubicBezTo>
                  <a:close/>
                  <a:moveTo>
                    <a:pt x="126" y="904"/>
                  </a:moveTo>
                  <a:close/>
                  <a:moveTo>
                    <a:pt x="317" y="501"/>
                  </a:moveTo>
                  <a:cubicBezTo>
                    <a:pt x="289" y="490"/>
                    <a:pt x="260" y="483"/>
                    <a:pt x="231" y="483"/>
                  </a:cubicBezTo>
                  <a:lnTo>
                    <a:pt x="463" y="248"/>
                  </a:lnTo>
                  <a:cubicBezTo>
                    <a:pt x="499" y="213"/>
                    <a:pt x="551" y="203"/>
                    <a:pt x="602" y="216"/>
                  </a:cubicBezTo>
                  <a:cubicBezTo>
                    <a:pt x="602" y="216"/>
                    <a:pt x="317" y="501"/>
                    <a:pt x="317" y="501"/>
                  </a:cubicBezTo>
                  <a:close/>
                  <a:moveTo>
                    <a:pt x="317" y="501"/>
                  </a:moveTo>
                  <a:close/>
                  <a:moveTo>
                    <a:pt x="447" y="613"/>
                  </a:moveTo>
                  <a:cubicBezTo>
                    <a:pt x="436" y="594"/>
                    <a:pt x="423" y="576"/>
                    <a:pt x="407" y="561"/>
                  </a:cubicBezTo>
                  <a:cubicBezTo>
                    <a:pt x="389" y="542"/>
                    <a:pt x="368" y="528"/>
                    <a:pt x="346" y="516"/>
                  </a:cubicBezTo>
                  <a:lnTo>
                    <a:pt x="634" y="227"/>
                  </a:lnTo>
                  <a:cubicBezTo>
                    <a:pt x="656" y="237"/>
                    <a:pt x="678" y="251"/>
                    <a:pt x="697" y="271"/>
                  </a:cubicBezTo>
                  <a:cubicBezTo>
                    <a:pt x="714" y="286"/>
                    <a:pt x="726" y="305"/>
                    <a:pt x="736" y="324"/>
                  </a:cubicBezTo>
                  <a:cubicBezTo>
                    <a:pt x="736" y="324"/>
                    <a:pt x="447" y="613"/>
                    <a:pt x="447" y="613"/>
                  </a:cubicBezTo>
                  <a:close/>
                  <a:moveTo>
                    <a:pt x="447" y="613"/>
                  </a:moveTo>
                  <a:close/>
                  <a:moveTo>
                    <a:pt x="484" y="720"/>
                  </a:moveTo>
                  <a:cubicBezTo>
                    <a:pt x="482" y="693"/>
                    <a:pt x="474" y="666"/>
                    <a:pt x="462" y="640"/>
                  </a:cubicBezTo>
                  <a:lnTo>
                    <a:pt x="748" y="354"/>
                  </a:lnTo>
                  <a:cubicBezTo>
                    <a:pt x="766" y="410"/>
                    <a:pt x="757" y="467"/>
                    <a:pt x="718" y="506"/>
                  </a:cubicBezTo>
                  <a:cubicBezTo>
                    <a:pt x="718" y="506"/>
                    <a:pt x="718" y="506"/>
                    <a:pt x="718" y="507"/>
                  </a:cubicBezTo>
                  <a:lnTo>
                    <a:pt x="718" y="507"/>
                  </a:lnTo>
                  <a:lnTo>
                    <a:pt x="484" y="743"/>
                  </a:lnTo>
                  <a:cubicBezTo>
                    <a:pt x="484" y="735"/>
                    <a:pt x="485" y="728"/>
                    <a:pt x="484" y="720"/>
                  </a:cubicBezTo>
                  <a:close/>
                  <a:moveTo>
                    <a:pt x="889" y="78"/>
                  </a:moveTo>
                  <a:cubicBezTo>
                    <a:pt x="839" y="28"/>
                    <a:pt x="773" y="0"/>
                    <a:pt x="709" y="0"/>
                  </a:cubicBezTo>
                  <a:cubicBezTo>
                    <a:pt x="654" y="0"/>
                    <a:pt x="605" y="20"/>
                    <a:pt x="568" y="56"/>
                  </a:cubicBezTo>
                  <a:lnTo>
                    <a:pt x="420" y="205"/>
                  </a:lnTo>
                  <a:cubicBezTo>
                    <a:pt x="420" y="206"/>
                    <a:pt x="420" y="206"/>
                    <a:pt x="419" y="206"/>
                  </a:cubicBezTo>
                  <a:cubicBezTo>
                    <a:pt x="419" y="207"/>
                    <a:pt x="419" y="207"/>
                    <a:pt x="419" y="207"/>
                  </a:cubicBezTo>
                  <a:lnTo>
                    <a:pt x="419" y="207"/>
                  </a:lnTo>
                  <a:lnTo>
                    <a:pt x="107" y="522"/>
                  </a:lnTo>
                  <a:cubicBezTo>
                    <a:pt x="92" y="536"/>
                    <a:pt x="82" y="554"/>
                    <a:pt x="76" y="574"/>
                  </a:cubicBezTo>
                  <a:lnTo>
                    <a:pt x="5" y="831"/>
                  </a:lnTo>
                  <a:cubicBezTo>
                    <a:pt x="5" y="832"/>
                    <a:pt x="0" y="852"/>
                    <a:pt x="0" y="863"/>
                  </a:cubicBezTo>
                  <a:cubicBezTo>
                    <a:pt x="0" y="921"/>
                    <a:pt x="47" y="968"/>
                    <a:pt x="106" y="968"/>
                  </a:cubicBezTo>
                  <a:cubicBezTo>
                    <a:pt x="118" y="968"/>
                    <a:pt x="140" y="963"/>
                    <a:pt x="141" y="963"/>
                  </a:cubicBezTo>
                  <a:lnTo>
                    <a:pt x="397" y="895"/>
                  </a:lnTo>
                  <a:cubicBezTo>
                    <a:pt x="417" y="890"/>
                    <a:pt x="435" y="879"/>
                    <a:pt x="449" y="865"/>
                  </a:cubicBezTo>
                  <a:lnTo>
                    <a:pt x="910" y="399"/>
                  </a:lnTo>
                  <a:cubicBezTo>
                    <a:pt x="994" y="315"/>
                    <a:pt x="984" y="174"/>
                    <a:pt x="889" y="7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17" name="Group 16"/>
          <p:cNvGrpSpPr/>
          <p:nvPr/>
        </p:nvGrpSpPr>
        <p:grpSpPr>
          <a:xfrm>
            <a:off x="2747726" y="3542749"/>
            <a:ext cx="491380" cy="497001"/>
            <a:chOff x="2747726" y="3542748"/>
            <a:chExt cx="491380" cy="497001"/>
          </a:xfrm>
        </p:grpSpPr>
        <p:sp>
          <p:nvSpPr>
            <p:cNvPr id="45" name="Rounded Rectangle 44"/>
            <p:cNvSpPr>
              <a:spLocks noChangeArrowheads="1"/>
            </p:cNvSpPr>
            <p:nvPr/>
          </p:nvSpPr>
          <p:spPr bwMode="auto">
            <a:xfrm>
              <a:off x="2747726" y="3542748"/>
              <a:ext cx="491380" cy="497001"/>
            </a:xfrm>
            <a:prstGeom prst="roundRect">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46" name="Freeform 45"/>
            <p:cNvSpPr>
              <a:spLocks noEditPoints="1"/>
            </p:cNvSpPr>
            <p:nvPr/>
          </p:nvSpPr>
          <p:spPr bwMode="auto">
            <a:xfrm>
              <a:off x="2868041" y="3669810"/>
              <a:ext cx="249625" cy="242878"/>
            </a:xfrm>
            <a:custGeom>
              <a:avLst/>
              <a:gdLst>
                <a:gd name="T0" fmla="*/ 718 w 977"/>
                <a:gd name="T1" fmla="*/ 556 h 938"/>
                <a:gd name="T2" fmla="*/ 699 w 977"/>
                <a:gd name="T3" fmla="*/ 614 h 938"/>
                <a:gd name="T4" fmla="*/ 742 w 977"/>
                <a:gd name="T5" fmla="*/ 870 h 938"/>
                <a:gd name="T6" fmla="*/ 522 w 977"/>
                <a:gd name="T7" fmla="*/ 752 h 938"/>
                <a:gd name="T8" fmla="*/ 488 w 977"/>
                <a:gd name="T9" fmla="*/ 743 h 938"/>
                <a:gd name="T10" fmla="*/ 455 w 977"/>
                <a:gd name="T11" fmla="*/ 752 h 938"/>
                <a:gd name="T12" fmla="*/ 235 w 977"/>
                <a:gd name="T13" fmla="*/ 870 h 938"/>
                <a:gd name="T14" fmla="*/ 278 w 977"/>
                <a:gd name="T15" fmla="*/ 614 h 938"/>
                <a:gd name="T16" fmla="*/ 259 w 977"/>
                <a:gd name="T17" fmla="*/ 556 h 938"/>
                <a:gd name="T18" fmla="*/ 75 w 977"/>
                <a:gd name="T19" fmla="*/ 371 h 938"/>
                <a:gd name="T20" fmla="*/ 326 w 977"/>
                <a:gd name="T21" fmla="*/ 334 h 938"/>
                <a:gd name="T22" fmla="*/ 379 w 977"/>
                <a:gd name="T23" fmla="*/ 296 h 938"/>
                <a:gd name="T24" fmla="*/ 488 w 977"/>
                <a:gd name="T25" fmla="*/ 68 h 938"/>
                <a:gd name="T26" fmla="*/ 598 w 977"/>
                <a:gd name="T27" fmla="*/ 296 h 938"/>
                <a:gd name="T28" fmla="*/ 650 w 977"/>
                <a:gd name="T29" fmla="*/ 334 h 938"/>
                <a:gd name="T30" fmla="*/ 902 w 977"/>
                <a:gd name="T31" fmla="*/ 371 h 938"/>
                <a:gd name="T32" fmla="*/ 718 w 977"/>
                <a:gd name="T33" fmla="*/ 556 h 938"/>
                <a:gd name="T34" fmla="*/ 968 w 977"/>
                <a:gd name="T35" fmla="*/ 350 h 938"/>
                <a:gd name="T36" fmla="*/ 913 w 977"/>
                <a:gd name="T37" fmla="*/ 304 h 938"/>
                <a:gd name="T38" fmla="*/ 661 w 977"/>
                <a:gd name="T39" fmla="*/ 267 h 938"/>
                <a:gd name="T40" fmla="*/ 552 w 977"/>
                <a:gd name="T41" fmla="*/ 39 h 938"/>
                <a:gd name="T42" fmla="*/ 488 w 977"/>
                <a:gd name="T43" fmla="*/ 0 h 938"/>
                <a:gd name="T44" fmla="*/ 425 w 977"/>
                <a:gd name="T45" fmla="*/ 39 h 938"/>
                <a:gd name="T46" fmla="*/ 316 w 977"/>
                <a:gd name="T47" fmla="*/ 267 h 938"/>
                <a:gd name="T48" fmla="*/ 64 w 977"/>
                <a:gd name="T49" fmla="*/ 304 h 938"/>
                <a:gd name="T50" fmla="*/ 8 w 977"/>
                <a:gd name="T51" fmla="*/ 350 h 938"/>
                <a:gd name="T52" fmla="*/ 25 w 977"/>
                <a:gd name="T53" fmla="*/ 419 h 938"/>
                <a:gd name="T54" fmla="*/ 209 w 977"/>
                <a:gd name="T55" fmla="*/ 603 h 938"/>
                <a:gd name="T56" fmla="*/ 166 w 977"/>
                <a:gd name="T57" fmla="*/ 859 h 938"/>
                <a:gd name="T58" fmla="*/ 195 w 977"/>
                <a:gd name="T59" fmla="*/ 925 h 938"/>
                <a:gd name="T60" fmla="*/ 235 w 977"/>
                <a:gd name="T61" fmla="*/ 938 h 938"/>
                <a:gd name="T62" fmla="*/ 269 w 977"/>
                <a:gd name="T63" fmla="*/ 929 h 938"/>
                <a:gd name="T64" fmla="*/ 488 w 977"/>
                <a:gd name="T65" fmla="*/ 811 h 938"/>
                <a:gd name="T66" fmla="*/ 708 w 977"/>
                <a:gd name="T67" fmla="*/ 929 h 938"/>
                <a:gd name="T68" fmla="*/ 742 w 977"/>
                <a:gd name="T69" fmla="*/ 938 h 938"/>
                <a:gd name="T70" fmla="*/ 782 w 977"/>
                <a:gd name="T71" fmla="*/ 925 h 938"/>
                <a:gd name="T72" fmla="*/ 811 w 977"/>
                <a:gd name="T73" fmla="*/ 859 h 938"/>
                <a:gd name="T74" fmla="*/ 768 w 977"/>
                <a:gd name="T75" fmla="*/ 603 h 938"/>
                <a:gd name="T76" fmla="*/ 952 w 977"/>
                <a:gd name="T77" fmla="*/ 419 h 938"/>
                <a:gd name="T78" fmla="*/ 968 w 977"/>
                <a:gd name="T79" fmla="*/ 35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77" h="938">
                  <a:moveTo>
                    <a:pt x="718" y="556"/>
                  </a:moveTo>
                  <a:cubicBezTo>
                    <a:pt x="702" y="571"/>
                    <a:pt x="695" y="593"/>
                    <a:pt x="699" y="614"/>
                  </a:cubicBezTo>
                  <a:lnTo>
                    <a:pt x="742" y="870"/>
                  </a:lnTo>
                  <a:lnTo>
                    <a:pt x="522" y="752"/>
                  </a:lnTo>
                  <a:cubicBezTo>
                    <a:pt x="512" y="746"/>
                    <a:pt x="500" y="743"/>
                    <a:pt x="488" y="743"/>
                  </a:cubicBezTo>
                  <a:cubicBezTo>
                    <a:pt x="477" y="743"/>
                    <a:pt x="465" y="746"/>
                    <a:pt x="455" y="752"/>
                  </a:cubicBezTo>
                  <a:lnTo>
                    <a:pt x="235" y="870"/>
                  </a:lnTo>
                  <a:lnTo>
                    <a:pt x="278" y="614"/>
                  </a:lnTo>
                  <a:cubicBezTo>
                    <a:pt x="281" y="593"/>
                    <a:pt x="275" y="571"/>
                    <a:pt x="259" y="556"/>
                  </a:cubicBezTo>
                  <a:lnTo>
                    <a:pt x="75" y="371"/>
                  </a:lnTo>
                  <a:lnTo>
                    <a:pt x="326" y="334"/>
                  </a:lnTo>
                  <a:cubicBezTo>
                    <a:pt x="349" y="330"/>
                    <a:pt x="369" y="316"/>
                    <a:pt x="379" y="296"/>
                  </a:cubicBezTo>
                  <a:lnTo>
                    <a:pt x="488" y="68"/>
                  </a:lnTo>
                  <a:lnTo>
                    <a:pt x="598" y="296"/>
                  </a:lnTo>
                  <a:cubicBezTo>
                    <a:pt x="608" y="316"/>
                    <a:pt x="627" y="330"/>
                    <a:pt x="650" y="334"/>
                  </a:cubicBezTo>
                  <a:lnTo>
                    <a:pt x="902" y="371"/>
                  </a:lnTo>
                  <a:cubicBezTo>
                    <a:pt x="902" y="371"/>
                    <a:pt x="718" y="556"/>
                    <a:pt x="718" y="556"/>
                  </a:cubicBezTo>
                  <a:close/>
                  <a:moveTo>
                    <a:pt x="968" y="350"/>
                  </a:moveTo>
                  <a:cubicBezTo>
                    <a:pt x="960" y="326"/>
                    <a:pt x="939" y="308"/>
                    <a:pt x="913" y="304"/>
                  </a:cubicBezTo>
                  <a:lnTo>
                    <a:pt x="661" y="267"/>
                  </a:lnTo>
                  <a:lnTo>
                    <a:pt x="552" y="39"/>
                  </a:lnTo>
                  <a:cubicBezTo>
                    <a:pt x="540" y="16"/>
                    <a:pt x="516" y="0"/>
                    <a:pt x="488" y="0"/>
                  </a:cubicBezTo>
                  <a:cubicBezTo>
                    <a:pt x="461" y="0"/>
                    <a:pt x="437" y="16"/>
                    <a:pt x="425" y="39"/>
                  </a:cubicBezTo>
                  <a:lnTo>
                    <a:pt x="316" y="267"/>
                  </a:lnTo>
                  <a:lnTo>
                    <a:pt x="64" y="304"/>
                  </a:lnTo>
                  <a:cubicBezTo>
                    <a:pt x="38" y="308"/>
                    <a:pt x="17" y="326"/>
                    <a:pt x="8" y="350"/>
                  </a:cubicBezTo>
                  <a:cubicBezTo>
                    <a:pt x="0" y="374"/>
                    <a:pt x="6" y="401"/>
                    <a:pt x="25" y="419"/>
                  </a:cubicBezTo>
                  <a:lnTo>
                    <a:pt x="209" y="603"/>
                  </a:lnTo>
                  <a:lnTo>
                    <a:pt x="166" y="859"/>
                  </a:lnTo>
                  <a:cubicBezTo>
                    <a:pt x="162" y="884"/>
                    <a:pt x="173" y="910"/>
                    <a:pt x="195" y="925"/>
                  </a:cubicBezTo>
                  <a:cubicBezTo>
                    <a:pt x="207" y="934"/>
                    <a:pt x="221" y="938"/>
                    <a:pt x="235" y="938"/>
                  </a:cubicBezTo>
                  <a:cubicBezTo>
                    <a:pt x="247" y="938"/>
                    <a:pt x="258" y="935"/>
                    <a:pt x="269" y="929"/>
                  </a:cubicBezTo>
                  <a:lnTo>
                    <a:pt x="488" y="811"/>
                  </a:lnTo>
                  <a:lnTo>
                    <a:pt x="708" y="929"/>
                  </a:lnTo>
                  <a:cubicBezTo>
                    <a:pt x="718" y="935"/>
                    <a:pt x="730" y="938"/>
                    <a:pt x="742" y="938"/>
                  </a:cubicBezTo>
                  <a:cubicBezTo>
                    <a:pt x="756" y="938"/>
                    <a:pt x="770" y="934"/>
                    <a:pt x="782" y="925"/>
                  </a:cubicBezTo>
                  <a:cubicBezTo>
                    <a:pt x="804" y="910"/>
                    <a:pt x="815" y="884"/>
                    <a:pt x="811" y="859"/>
                  </a:cubicBezTo>
                  <a:lnTo>
                    <a:pt x="768" y="603"/>
                  </a:lnTo>
                  <a:lnTo>
                    <a:pt x="952" y="419"/>
                  </a:lnTo>
                  <a:cubicBezTo>
                    <a:pt x="971" y="401"/>
                    <a:pt x="977" y="374"/>
                    <a:pt x="968" y="3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16" name="Group 15"/>
          <p:cNvGrpSpPr/>
          <p:nvPr/>
        </p:nvGrpSpPr>
        <p:grpSpPr>
          <a:xfrm>
            <a:off x="5902090" y="1828062"/>
            <a:ext cx="498710" cy="498710"/>
            <a:chOff x="5902090" y="1828062"/>
            <a:chExt cx="498710" cy="498710"/>
          </a:xfrm>
        </p:grpSpPr>
        <p:sp>
          <p:nvSpPr>
            <p:cNvPr id="48" name="Oval 5"/>
            <p:cNvSpPr>
              <a:spLocks noChangeArrowheads="1"/>
            </p:cNvSpPr>
            <p:nvPr/>
          </p:nvSpPr>
          <p:spPr bwMode="auto">
            <a:xfrm flipH="1">
              <a:off x="5902090" y="1828062"/>
              <a:ext cx="498710" cy="498710"/>
            </a:xfrm>
            <a:prstGeom prst="roundRect">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49" name="Freeform 53"/>
            <p:cNvSpPr>
              <a:spLocks noEditPoints="1"/>
            </p:cNvSpPr>
            <p:nvPr/>
          </p:nvSpPr>
          <p:spPr bwMode="auto">
            <a:xfrm>
              <a:off x="6004215" y="1971037"/>
              <a:ext cx="294460" cy="212761"/>
            </a:xfrm>
            <a:custGeom>
              <a:avLst/>
              <a:gdLst>
                <a:gd name="T0" fmla="*/ 583 w 762"/>
                <a:gd name="T1" fmla="*/ 501 h 549"/>
                <a:gd name="T2" fmla="*/ 583 w 762"/>
                <a:gd name="T3" fmla="*/ 501 h 549"/>
                <a:gd name="T4" fmla="*/ 155 w 762"/>
                <a:gd name="T5" fmla="*/ 501 h 549"/>
                <a:gd name="T6" fmla="*/ 47 w 762"/>
                <a:gd name="T7" fmla="*/ 394 h 549"/>
                <a:gd name="T8" fmla="*/ 101 w 762"/>
                <a:gd name="T9" fmla="*/ 301 h 549"/>
                <a:gd name="T10" fmla="*/ 122 w 762"/>
                <a:gd name="T11" fmla="*/ 245 h 549"/>
                <a:gd name="T12" fmla="*/ 119 w 762"/>
                <a:gd name="T13" fmla="*/ 227 h 549"/>
                <a:gd name="T14" fmla="*/ 178 w 762"/>
                <a:gd name="T15" fmla="*/ 167 h 549"/>
                <a:gd name="T16" fmla="*/ 211 w 762"/>
                <a:gd name="T17" fmla="*/ 173 h 549"/>
                <a:gd name="T18" fmla="*/ 254 w 762"/>
                <a:gd name="T19" fmla="*/ 145 h 549"/>
                <a:gd name="T20" fmla="*/ 405 w 762"/>
                <a:gd name="T21" fmla="*/ 48 h 549"/>
                <a:gd name="T22" fmla="*/ 570 w 762"/>
                <a:gd name="T23" fmla="*/ 199 h 549"/>
                <a:gd name="T24" fmla="*/ 608 w 762"/>
                <a:gd name="T25" fmla="*/ 241 h 549"/>
                <a:gd name="T26" fmla="*/ 714 w 762"/>
                <a:gd name="T27" fmla="*/ 370 h 549"/>
                <a:gd name="T28" fmla="*/ 583 w 762"/>
                <a:gd name="T29" fmla="*/ 501 h 549"/>
                <a:gd name="T30" fmla="*/ 617 w 762"/>
                <a:gd name="T31" fmla="*/ 194 h 549"/>
                <a:gd name="T32" fmla="*/ 405 w 762"/>
                <a:gd name="T33" fmla="*/ 0 h 549"/>
                <a:gd name="T34" fmla="*/ 211 w 762"/>
                <a:gd name="T35" fmla="*/ 125 h 549"/>
                <a:gd name="T36" fmla="*/ 178 w 762"/>
                <a:gd name="T37" fmla="*/ 119 h 549"/>
                <a:gd name="T38" fmla="*/ 71 w 762"/>
                <a:gd name="T39" fmla="*/ 227 h 549"/>
                <a:gd name="T40" fmla="*/ 77 w 762"/>
                <a:gd name="T41" fmla="*/ 260 h 549"/>
                <a:gd name="T42" fmla="*/ 0 w 762"/>
                <a:gd name="T43" fmla="*/ 394 h 549"/>
                <a:gd name="T44" fmla="*/ 155 w 762"/>
                <a:gd name="T45" fmla="*/ 548 h 549"/>
                <a:gd name="T46" fmla="*/ 155 w 762"/>
                <a:gd name="T47" fmla="*/ 549 h 549"/>
                <a:gd name="T48" fmla="*/ 583 w 762"/>
                <a:gd name="T49" fmla="*/ 549 h 549"/>
                <a:gd name="T50" fmla="*/ 583 w 762"/>
                <a:gd name="T51" fmla="*/ 548 h 549"/>
                <a:gd name="T52" fmla="*/ 762 w 762"/>
                <a:gd name="T53" fmla="*/ 370 h 549"/>
                <a:gd name="T54" fmla="*/ 617 w 762"/>
                <a:gd name="T55" fmla="*/ 194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549">
                  <a:moveTo>
                    <a:pt x="583" y="501"/>
                  </a:moveTo>
                  <a:lnTo>
                    <a:pt x="583" y="501"/>
                  </a:lnTo>
                  <a:lnTo>
                    <a:pt x="155" y="501"/>
                  </a:lnTo>
                  <a:cubicBezTo>
                    <a:pt x="96" y="501"/>
                    <a:pt x="47" y="453"/>
                    <a:pt x="47" y="394"/>
                  </a:cubicBezTo>
                  <a:cubicBezTo>
                    <a:pt x="47" y="356"/>
                    <a:pt x="67" y="321"/>
                    <a:pt x="101" y="301"/>
                  </a:cubicBezTo>
                  <a:cubicBezTo>
                    <a:pt x="134" y="283"/>
                    <a:pt x="136" y="279"/>
                    <a:pt x="122" y="245"/>
                  </a:cubicBezTo>
                  <a:cubicBezTo>
                    <a:pt x="120" y="238"/>
                    <a:pt x="119" y="232"/>
                    <a:pt x="119" y="227"/>
                  </a:cubicBezTo>
                  <a:cubicBezTo>
                    <a:pt x="119" y="194"/>
                    <a:pt x="146" y="167"/>
                    <a:pt x="178" y="167"/>
                  </a:cubicBezTo>
                  <a:cubicBezTo>
                    <a:pt x="178" y="167"/>
                    <a:pt x="194" y="166"/>
                    <a:pt x="211" y="173"/>
                  </a:cubicBezTo>
                  <a:cubicBezTo>
                    <a:pt x="238" y="184"/>
                    <a:pt x="241" y="173"/>
                    <a:pt x="254" y="145"/>
                  </a:cubicBezTo>
                  <a:cubicBezTo>
                    <a:pt x="281" y="86"/>
                    <a:pt x="340" y="48"/>
                    <a:pt x="405" y="48"/>
                  </a:cubicBezTo>
                  <a:cubicBezTo>
                    <a:pt x="490" y="48"/>
                    <a:pt x="561" y="113"/>
                    <a:pt x="570" y="199"/>
                  </a:cubicBezTo>
                  <a:cubicBezTo>
                    <a:pt x="572" y="233"/>
                    <a:pt x="572" y="233"/>
                    <a:pt x="608" y="241"/>
                  </a:cubicBezTo>
                  <a:cubicBezTo>
                    <a:pt x="670" y="253"/>
                    <a:pt x="714" y="307"/>
                    <a:pt x="714" y="370"/>
                  </a:cubicBezTo>
                  <a:cubicBezTo>
                    <a:pt x="714" y="442"/>
                    <a:pt x="655" y="501"/>
                    <a:pt x="583" y="501"/>
                  </a:cubicBezTo>
                  <a:close/>
                  <a:moveTo>
                    <a:pt x="617" y="194"/>
                  </a:moveTo>
                  <a:cubicBezTo>
                    <a:pt x="606" y="86"/>
                    <a:pt x="516" y="0"/>
                    <a:pt x="405" y="0"/>
                  </a:cubicBezTo>
                  <a:cubicBezTo>
                    <a:pt x="318" y="0"/>
                    <a:pt x="245" y="51"/>
                    <a:pt x="211" y="125"/>
                  </a:cubicBezTo>
                  <a:cubicBezTo>
                    <a:pt x="200" y="122"/>
                    <a:pt x="190" y="119"/>
                    <a:pt x="178" y="119"/>
                  </a:cubicBezTo>
                  <a:cubicBezTo>
                    <a:pt x="119" y="119"/>
                    <a:pt x="71" y="167"/>
                    <a:pt x="71" y="227"/>
                  </a:cubicBezTo>
                  <a:cubicBezTo>
                    <a:pt x="71" y="239"/>
                    <a:pt x="74" y="250"/>
                    <a:pt x="77" y="260"/>
                  </a:cubicBezTo>
                  <a:cubicBezTo>
                    <a:pt x="31" y="287"/>
                    <a:pt x="0" y="336"/>
                    <a:pt x="0" y="394"/>
                  </a:cubicBezTo>
                  <a:cubicBezTo>
                    <a:pt x="0" y="479"/>
                    <a:pt x="69" y="548"/>
                    <a:pt x="155" y="548"/>
                  </a:cubicBezTo>
                  <a:lnTo>
                    <a:pt x="155" y="549"/>
                  </a:lnTo>
                  <a:lnTo>
                    <a:pt x="583" y="549"/>
                  </a:lnTo>
                  <a:lnTo>
                    <a:pt x="583" y="548"/>
                  </a:lnTo>
                  <a:cubicBezTo>
                    <a:pt x="682" y="548"/>
                    <a:pt x="762" y="468"/>
                    <a:pt x="762" y="370"/>
                  </a:cubicBezTo>
                  <a:cubicBezTo>
                    <a:pt x="762" y="283"/>
                    <a:pt x="699" y="210"/>
                    <a:pt x="617"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12" name="Group 11"/>
          <p:cNvGrpSpPr/>
          <p:nvPr/>
        </p:nvGrpSpPr>
        <p:grpSpPr>
          <a:xfrm>
            <a:off x="5902090" y="2685405"/>
            <a:ext cx="498710" cy="498710"/>
            <a:chOff x="5902090" y="2685405"/>
            <a:chExt cx="498710" cy="498710"/>
          </a:xfrm>
        </p:grpSpPr>
        <p:sp>
          <p:nvSpPr>
            <p:cNvPr id="51" name="Oval 16"/>
            <p:cNvSpPr>
              <a:spLocks noChangeArrowheads="1"/>
            </p:cNvSpPr>
            <p:nvPr/>
          </p:nvSpPr>
          <p:spPr bwMode="auto">
            <a:xfrm flipH="1">
              <a:off x="5902090" y="2685405"/>
              <a:ext cx="498710" cy="498710"/>
            </a:xfrm>
            <a:prstGeom prst="roundRect">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accent4"/>
                </a:solidFill>
                <a:latin typeface="+mn-ea"/>
              </a:endParaRPr>
            </a:p>
          </p:txBody>
        </p:sp>
        <p:sp>
          <p:nvSpPr>
            <p:cNvPr id="52" name="Freeform 54"/>
            <p:cNvSpPr>
              <a:spLocks noEditPoints="1"/>
            </p:cNvSpPr>
            <p:nvPr/>
          </p:nvSpPr>
          <p:spPr bwMode="auto">
            <a:xfrm>
              <a:off x="6004215" y="2787530"/>
              <a:ext cx="294460" cy="294460"/>
            </a:xfrm>
            <a:custGeom>
              <a:avLst/>
              <a:gdLst>
                <a:gd name="T0" fmla="*/ 524 w 762"/>
                <a:gd name="T1" fmla="*/ 428 h 761"/>
                <a:gd name="T2" fmla="*/ 428 w 762"/>
                <a:gd name="T3" fmla="*/ 401 h 761"/>
                <a:gd name="T4" fmla="*/ 419 w 762"/>
                <a:gd name="T5" fmla="*/ 409 h 761"/>
                <a:gd name="T6" fmla="*/ 393 w 762"/>
                <a:gd name="T7" fmla="*/ 436 h 761"/>
                <a:gd name="T8" fmla="*/ 347 w 762"/>
                <a:gd name="T9" fmla="*/ 481 h 761"/>
                <a:gd name="T10" fmla="*/ 333 w 762"/>
                <a:gd name="T11" fmla="*/ 515 h 761"/>
                <a:gd name="T12" fmla="*/ 333 w 762"/>
                <a:gd name="T13" fmla="*/ 571 h 761"/>
                <a:gd name="T14" fmla="*/ 286 w 762"/>
                <a:gd name="T15" fmla="*/ 571 h 761"/>
                <a:gd name="T16" fmla="*/ 238 w 762"/>
                <a:gd name="T17" fmla="*/ 618 h 761"/>
                <a:gd name="T18" fmla="*/ 238 w 762"/>
                <a:gd name="T19" fmla="*/ 666 h 761"/>
                <a:gd name="T20" fmla="*/ 182 w 762"/>
                <a:gd name="T21" fmla="*/ 666 h 761"/>
                <a:gd name="T22" fmla="*/ 148 w 762"/>
                <a:gd name="T23" fmla="*/ 680 h 761"/>
                <a:gd name="T24" fmla="*/ 115 w 762"/>
                <a:gd name="T25" fmla="*/ 714 h 761"/>
                <a:gd name="T26" fmla="*/ 48 w 762"/>
                <a:gd name="T27" fmla="*/ 713 h 761"/>
                <a:gd name="T28" fmla="*/ 47 w 762"/>
                <a:gd name="T29" fmla="*/ 646 h 761"/>
                <a:gd name="T30" fmla="*/ 325 w 762"/>
                <a:gd name="T31" fmla="*/ 369 h 761"/>
                <a:gd name="T32" fmla="*/ 325 w 762"/>
                <a:gd name="T33" fmla="*/ 369 h 761"/>
                <a:gd name="T34" fmla="*/ 360 w 762"/>
                <a:gd name="T35" fmla="*/ 334 h 761"/>
                <a:gd name="T36" fmla="*/ 333 w 762"/>
                <a:gd name="T37" fmla="*/ 238 h 761"/>
                <a:gd name="T38" fmla="*/ 524 w 762"/>
                <a:gd name="T39" fmla="*/ 48 h 761"/>
                <a:gd name="T40" fmla="*/ 714 w 762"/>
                <a:gd name="T41" fmla="*/ 238 h 761"/>
                <a:gd name="T42" fmla="*/ 524 w 762"/>
                <a:gd name="T43" fmla="*/ 428 h 761"/>
                <a:gd name="T44" fmla="*/ 590 w 762"/>
                <a:gd name="T45" fmla="*/ 261 h 761"/>
                <a:gd name="T46" fmla="*/ 500 w 762"/>
                <a:gd name="T47" fmla="*/ 171 h 761"/>
                <a:gd name="T48" fmla="*/ 551 w 762"/>
                <a:gd name="T49" fmla="*/ 118 h 761"/>
                <a:gd name="T50" fmla="*/ 642 w 762"/>
                <a:gd name="T51" fmla="*/ 209 h 761"/>
                <a:gd name="T52" fmla="*/ 590 w 762"/>
                <a:gd name="T53" fmla="*/ 261 h 761"/>
                <a:gd name="T54" fmla="*/ 662 w 762"/>
                <a:gd name="T55" fmla="*/ 195 h 761"/>
                <a:gd name="T56" fmla="*/ 565 w 762"/>
                <a:gd name="T57" fmla="*/ 99 h 761"/>
                <a:gd name="T58" fmla="*/ 544 w 762"/>
                <a:gd name="T59" fmla="*/ 96 h 761"/>
                <a:gd name="T60" fmla="*/ 477 w 762"/>
                <a:gd name="T61" fmla="*/ 163 h 761"/>
                <a:gd name="T62" fmla="*/ 476 w 762"/>
                <a:gd name="T63" fmla="*/ 171 h 761"/>
                <a:gd name="T64" fmla="*/ 480 w 762"/>
                <a:gd name="T65" fmla="*/ 185 h 761"/>
                <a:gd name="T66" fmla="*/ 576 w 762"/>
                <a:gd name="T67" fmla="*/ 281 h 761"/>
                <a:gd name="T68" fmla="*/ 597 w 762"/>
                <a:gd name="T69" fmla="*/ 284 h 761"/>
                <a:gd name="T70" fmla="*/ 665 w 762"/>
                <a:gd name="T71" fmla="*/ 217 h 761"/>
                <a:gd name="T72" fmla="*/ 666 w 762"/>
                <a:gd name="T73" fmla="*/ 209 h 761"/>
                <a:gd name="T74" fmla="*/ 662 w 762"/>
                <a:gd name="T75" fmla="*/ 195 h 761"/>
                <a:gd name="T76" fmla="*/ 524 w 762"/>
                <a:gd name="T77" fmla="*/ 0 h 761"/>
                <a:gd name="T78" fmla="*/ 286 w 762"/>
                <a:gd name="T79" fmla="*/ 238 h 761"/>
                <a:gd name="T80" fmla="*/ 303 w 762"/>
                <a:gd name="T81" fmla="*/ 324 h 761"/>
                <a:gd name="T82" fmla="*/ 13 w 762"/>
                <a:gd name="T83" fmla="*/ 613 h 761"/>
                <a:gd name="T84" fmla="*/ 0 w 762"/>
                <a:gd name="T85" fmla="*/ 642 h 761"/>
                <a:gd name="T86" fmla="*/ 0 w 762"/>
                <a:gd name="T87" fmla="*/ 713 h 761"/>
                <a:gd name="T88" fmla="*/ 47 w 762"/>
                <a:gd name="T89" fmla="*/ 761 h 761"/>
                <a:gd name="T90" fmla="*/ 119 w 762"/>
                <a:gd name="T91" fmla="*/ 761 h 761"/>
                <a:gd name="T92" fmla="*/ 148 w 762"/>
                <a:gd name="T93" fmla="*/ 748 h 761"/>
                <a:gd name="T94" fmla="*/ 182 w 762"/>
                <a:gd name="T95" fmla="*/ 713 h 761"/>
                <a:gd name="T96" fmla="*/ 238 w 762"/>
                <a:gd name="T97" fmla="*/ 713 h 761"/>
                <a:gd name="T98" fmla="*/ 286 w 762"/>
                <a:gd name="T99" fmla="*/ 666 h 761"/>
                <a:gd name="T100" fmla="*/ 286 w 762"/>
                <a:gd name="T101" fmla="*/ 618 h 761"/>
                <a:gd name="T102" fmla="*/ 333 w 762"/>
                <a:gd name="T103" fmla="*/ 618 h 761"/>
                <a:gd name="T104" fmla="*/ 381 w 762"/>
                <a:gd name="T105" fmla="*/ 571 h 761"/>
                <a:gd name="T106" fmla="*/ 381 w 762"/>
                <a:gd name="T107" fmla="*/ 515 h 761"/>
                <a:gd name="T108" fmla="*/ 437 w 762"/>
                <a:gd name="T109" fmla="*/ 458 h 761"/>
                <a:gd name="T110" fmla="*/ 524 w 762"/>
                <a:gd name="T111" fmla="*/ 476 h 761"/>
                <a:gd name="T112" fmla="*/ 762 w 762"/>
                <a:gd name="T113" fmla="*/ 238 h 761"/>
                <a:gd name="T114" fmla="*/ 524 w 762"/>
                <a:gd name="T115"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2" h="761">
                  <a:moveTo>
                    <a:pt x="524" y="428"/>
                  </a:moveTo>
                  <a:cubicBezTo>
                    <a:pt x="488" y="428"/>
                    <a:pt x="456" y="418"/>
                    <a:pt x="428" y="401"/>
                  </a:cubicBezTo>
                  <a:lnTo>
                    <a:pt x="419" y="409"/>
                  </a:lnTo>
                  <a:lnTo>
                    <a:pt x="393" y="436"/>
                  </a:lnTo>
                  <a:lnTo>
                    <a:pt x="347" y="481"/>
                  </a:lnTo>
                  <a:cubicBezTo>
                    <a:pt x="338" y="490"/>
                    <a:pt x="333" y="503"/>
                    <a:pt x="333" y="515"/>
                  </a:cubicBezTo>
                  <a:lnTo>
                    <a:pt x="333" y="571"/>
                  </a:lnTo>
                  <a:lnTo>
                    <a:pt x="286" y="571"/>
                  </a:lnTo>
                  <a:cubicBezTo>
                    <a:pt x="260" y="571"/>
                    <a:pt x="238" y="592"/>
                    <a:pt x="238" y="618"/>
                  </a:cubicBezTo>
                  <a:lnTo>
                    <a:pt x="238" y="666"/>
                  </a:lnTo>
                  <a:lnTo>
                    <a:pt x="182" y="666"/>
                  </a:lnTo>
                  <a:cubicBezTo>
                    <a:pt x="170" y="666"/>
                    <a:pt x="158" y="671"/>
                    <a:pt x="148" y="680"/>
                  </a:cubicBezTo>
                  <a:lnTo>
                    <a:pt x="115" y="714"/>
                  </a:lnTo>
                  <a:lnTo>
                    <a:pt x="48" y="713"/>
                  </a:lnTo>
                  <a:lnTo>
                    <a:pt x="47" y="646"/>
                  </a:lnTo>
                  <a:lnTo>
                    <a:pt x="325" y="369"/>
                  </a:lnTo>
                  <a:cubicBezTo>
                    <a:pt x="325" y="369"/>
                    <a:pt x="325" y="369"/>
                    <a:pt x="325" y="369"/>
                  </a:cubicBezTo>
                  <a:lnTo>
                    <a:pt x="360" y="334"/>
                  </a:lnTo>
                  <a:cubicBezTo>
                    <a:pt x="344" y="306"/>
                    <a:pt x="333" y="273"/>
                    <a:pt x="333" y="238"/>
                  </a:cubicBezTo>
                  <a:cubicBezTo>
                    <a:pt x="333" y="133"/>
                    <a:pt x="419" y="48"/>
                    <a:pt x="524" y="48"/>
                  </a:cubicBezTo>
                  <a:cubicBezTo>
                    <a:pt x="629" y="48"/>
                    <a:pt x="714" y="133"/>
                    <a:pt x="714" y="238"/>
                  </a:cubicBezTo>
                  <a:cubicBezTo>
                    <a:pt x="714" y="343"/>
                    <a:pt x="629" y="428"/>
                    <a:pt x="524" y="428"/>
                  </a:cubicBezTo>
                  <a:close/>
                  <a:moveTo>
                    <a:pt x="590" y="261"/>
                  </a:moveTo>
                  <a:cubicBezTo>
                    <a:pt x="555" y="236"/>
                    <a:pt x="525" y="205"/>
                    <a:pt x="500" y="171"/>
                  </a:cubicBezTo>
                  <a:cubicBezTo>
                    <a:pt x="509" y="145"/>
                    <a:pt x="526" y="128"/>
                    <a:pt x="551" y="118"/>
                  </a:cubicBezTo>
                  <a:cubicBezTo>
                    <a:pt x="586" y="144"/>
                    <a:pt x="617" y="174"/>
                    <a:pt x="642" y="209"/>
                  </a:cubicBezTo>
                  <a:cubicBezTo>
                    <a:pt x="632" y="235"/>
                    <a:pt x="615" y="252"/>
                    <a:pt x="590" y="261"/>
                  </a:cubicBezTo>
                  <a:close/>
                  <a:moveTo>
                    <a:pt x="662" y="195"/>
                  </a:moveTo>
                  <a:cubicBezTo>
                    <a:pt x="635" y="158"/>
                    <a:pt x="602" y="126"/>
                    <a:pt x="565" y="99"/>
                  </a:cubicBezTo>
                  <a:cubicBezTo>
                    <a:pt x="559" y="95"/>
                    <a:pt x="551" y="94"/>
                    <a:pt x="544" y="96"/>
                  </a:cubicBezTo>
                  <a:cubicBezTo>
                    <a:pt x="511" y="108"/>
                    <a:pt x="489" y="131"/>
                    <a:pt x="477" y="163"/>
                  </a:cubicBezTo>
                  <a:cubicBezTo>
                    <a:pt x="476" y="166"/>
                    <a:pt x="476" y="168"/>
                    <a:pt x="476" y="171"/>
                  </a:cubicBezTo>
                  <a:cubicBezTo>
                    <a:pt x="476" y="176"/>
                    <a:pt x="477" y="180"/>
                    <a:pt x="480" y="185"/>
                  </a:cubicBezTo>
                  <a:cubicBezTo>
                    <a:pt x="507" y="222"/>
                    <a:pt x="539" y="254"/>
                    <a:pt x="576" y="281"/>
                  </a:cubicBezTo>
                  <a:cubicBezTo>
                    <a:pt x="583" y="285"/>
                    <a:pt x="590" y="286"/>
                    <a:pt x="597" y="284"/>
                  </a:cubicBezTo>
                  <a:cubicBezTo>
                    <a:pt x="630" y="272"/>
                    <a:pt x="653" y="250"/>
                    <a:pt x="665" y="217"/>
                  </a:cubicBezTo>
                  <a:cubicBezTo>
                    <a:pt x="665" y="214"/>
                    <a:pt x="666" y="212"/>
                    <a:pt x="666" y="209"/>
                  </a:cubicBezTo>
                  <a:cubicBezTo>
                    <a:pt x="666" y="204"/>
                    <a:pt x="664" y="200"/>
                    <a:pt x="662" y="195"/>
                  </a:cubicBezTo>
                  <a:close/>
                  <a:moveTo>
                    <a:pt x="524" y="0"/>
                  </a:moveTo>
                  <a:cubicBezTo>
                    <a:pt x="392" y="0"/>
                    <a:pt x="286" y="106"/>
                    <a:pt x="286" y="238"/>
                  </a:cubicBezTo>
                  <a:cubicBezTo>
                    <a:pt x="286" y="268"/>
                    <a:pt x="292" y="297"/>
                    <a:pt x="303" y="324"/>
                  </a:cubicBezTo>
                  <a:lnTo>
                    <a:pt x="13" y="613"/>
                  </a:lnTo>
                  <a:cubicBezTo>
                    <a:pt x="5" y="621"/>
                    <a:pt x="0" y="629"/>
                    <a:pt x="0" y="642"/>
                  </a:cubicBezTo>
                  <a:lnTo>
                    <a:pt x="0" y="713"/>
                  </a:lnTo>
                  <a:cubicBezTo>
                    <a:pt x="0" y="739"/>
                    <a:pt x="22" y="761"/>
                    <a:pt x="47" y="761"/>
                  </a:cubicBezTo>
                  <a:lnTo>
                    <a:pt x="119" y="761"/>
                  </a:lnTo>
                  <a:cubicBezTo>
                    <a:pt x="132" y="761"/>
                    <a:pt x="140" y="756"/>
                    <a:pt x="148" y="748"/>
                  </a:cubicBezTo>
                  <a:lnTo>
                    <a:pt x="182" y="713"/>
                  </a:lnTo>
                  <a:lnTo>
                    <a:pt x="238" y="713"/>
                  </a:lnTo>
                  <a:cubicBezTo>
                    <a:pt x="264" y="713"/>
                    <a:pt x="286" y="692"/>
                    <a:pt x="286" y="666"/>
                  </a:cubicBezTo>
                  <a:lnTo>
                    <a:pt x="286" y="618"/>
                  </a:lnTo>
                  <a:lnTo>
                    <a:pt x="333" y="618"/>
                  </a:lnTo>
                  <a:cubicBezTo>
                    <a:pt x="359" y="618"/>
                    <a:pt x="381" y="597"/>
                    <a:pt x="381" y="571"/>
                  </a:cubicBezTo>
                  <a:lnTo>
                    <a:pt x="381" y="515"/>
                  </a:lnTo>
                  <a:lnTo>
                    <a:pt x="437" y="458"/>
                  </a:lnTo>
                  <a:cubicBezTo>
                    <a:pt x="464" y="469"/>
                    <a:pt x="493" y="476"/>
                    <a:pt x="524" y="476"/>
                  </a:cubicBezTo>
                  <a:cubicBezTo>
                    <a:pt x="655" y="476"/>
                    <a:pt x="762" y="369"/>
                    <a:pt x="762" y="238"/>
                  </a:cubicBezTo>
                  <a:cubicBezTo>
                    <a:pt x="762" y="106"/>
                    <a:pt x="655" y="0"/>
                    <a:pt x="5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5" name="Group 4"/>
          <p:cNvGrpSpPr/>
          <p:nvPr/>
        </p:nvGrpSpPr>
        <p:grpSpPr>
          <a:xfrm>
            <a:off x="5902090" y="3542748"/>
            <a:ext cx="498710" cy="498710"/>
            <a:chOff x="5902090" y="3542748"/>
            <a:chExt cx="498710" cy="498710"/>
          </a:xfrm>
        </p:grpSpPr>
        <p:sp>
          <p:nvSpPr>
            <p:cNvPr id="68" name="Oval 20"/>
            <p:cNvSpPr>
              <a:spLocks noChangeArrowheads="1"/>
            </p:cNvSpPr>
            <p:nvPr/>
          </p:nvSpPr>
          <p:spPr bwMode="auto">
            <a:xfrm flipH="1">
              <a:off x="5902090" y="3542748"/>
              <a:ext cx="498710" cy="498710"/>
            </a:xfrm>
            <a:prstGeom prst="roundRect">
              <a:avLst/>
            </a:pr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9" name="Freeform 58"/>
            <p:cNvSpPr>
              <a:spLocks noEditPoints="1"/>
            </p:cNvSpPr>
            <p:nvPr/>
          </p:nvSpPr>
          <p:spPr bwMode="auto">
            <a:xfrm>
              <a:off x="6004215" y="3643170"/>
              <a:ext cx="294460" cy="296162"/>
            </a:xfrm>
            <a:custGeom>
              <a:avLst/>
              <a:gdLst>
                <a:gd name="T0" fmla="*/ 528 w 762"/>
                <a:gd name="T1" fmla="*/ 571 h 765"/>
                <a:gd name="T2" fmla="*/ 712 w 762"/>
                <a:gd name="T3" fmla="*/ 395 h 765"/>
                <a:gd name="T4" fmla="*/ 49 w 762"/>
                <a:gd name="T5" fmla="*/ 395 h 765"/>
                <a:gd name="T6" fmla="*/ 234 w 762"/>
                <a:gd name="T7" fmla="*/ 571 h 765"/>
                <a:gd name="T8" fmla="*/ 49 w 762"/>
                <a:gd name="T9" fmla="*/ 395 h 765"/>
                <a:gd name="T10" fmla="*/ 225 w 762"/>
                <a:gd name="T11" fmla="*/ 216 h 765"/>
                <a:gd name="T12" fmla="*/ 49 w 762"/>
                <a:gd name="T13" fmla="*/ 370 h 765"/>
                <a:gd name="T14" fmla="*/ 393 w 762"/>
                <a:gd name="T15" fmla="*/ 370 h 765"/>
                <a:gd name="T16" fmla="*/ 514 w 762"/>
                <a:gd name="T17" fmla="*/ 224 h 765"/>
                <a:gd name="T18" fmla="*/ 393 w 762"/>
                <a:gd name="T19" fmla="*/ 370 h 765"/>
                <a:gd name="T20" fmla="*/ 504 w 762"/>
                <a:gd name="T21" fmla="*/ 562 h 765"/>
                <a:gd name="T22" fmla="*/ 393 w 762"/>
                <a:gd name="T23" fmla="*/ 395 h 765"/>
                <a:gd name="T24" fmla="*/ 504 w 762"/>
                <a:gd name="T25" fmla="*/ 562 h 765"/>
                <a:gd name="T26" fmla="*/ 597 w 762"/>
                <a:gd name="T27" fmla="*/ 636 h 765"/>
                <a:gd name="T28" fmla="*/ 518 w 762"/>
                <a:gd name="T29" fmla="*/ 593 h 765"/>
                <a:gd name="T30" fmla="*/ 393 w 762"/>
                <a:gd name="T31" fmla="*/ 568 h 765"/>
                <a:gd name="T32" fmla="*/ 394 w 762"/>
                <a:gd name="T33" fmla="*/ 715 h 765"/>
                <a:gd name="T34" fmla="*/ 393 w 762"/>
                <a:gd name="T35" fmla="*/ 715 h 765"/>
                <a:gd name="T36" fmla="*/ 166 w 762"/>
                <a:gd name="T37" fmla="*/ 636 h 765"/>
                <a:gd name="T38" fmla="*/ 326 w 762"/>
                <a:gd name="T39" fmla="*/ 711 h 765"/>
                <a:gd name="T40" fmla="*/ 368 w 762"/>
                <a:gd name="T41" fmla="*/ 543 h 765"/>
                <a:gd name="T42" fmla="*/ 222 w 762"/>
                <a:gd name="T43" fmla="*/ 395 h 765"/>
                <a:gd name="T44" fmla="*/ 368 w 762"/>
                <a:gd name="T45" fmla="*/ 395 h 765"/>
                <a:gd name="T46" fmla="*/ 368 w 762"/>
                <a:gd name="T47" fmla="*/ 246 h 765"/>
                <a:gd name="T48" fmla="*/ 222 w 762"/>
                <a:gd name="T49" fmla="*/ 370 h 765"/>
                <a:gd name="T50" fmla="*/ 235 w 762"/>
                <a:gd name="T51" fmla="*/ 193 h 765"/>
                <a:gd name="T52" fmla="*/ 326 w 762"/>
                <a:gd name="T53" fmla="*/ 55 h 765"/>
                <a:gd name="T54" fmla="*/ 368 w 762"/>
                <a:gd name="T55" fmla="*/ 50 h 765"/>
                <a:gd name="T56" fmla="*/ 258 w 762"/>
                <a:gd name="T57" fmla="*/ 201 h 765"/>
                <a:gd name="T58" fmla="*/ 368 w 762"/>
                <a:gd name="T59" fmla="*/ 50 h 765"/>
                <a:gd name="T60" fmla="*/ 611 w 762"/>
                <a:gd name="T61" fmla="*/ 143 h 765"/>
                <a:gd name="T62" fmla="*/ 436 w 762"/>
                <a:gd name="T63" fmla="*/ 55 h 765"/>
                <a:gd name="T64" fmla="*/ 504 w 762"/>
                <a:gd name="T65" fmla="*/ 201 h 765"/>
                <a:gd name="T66" fmla="*/ 393 w 762"/>
                <a:gd name="T67" fmla="*/ 50 h 765"/>
                <a:gd name="T68" fmla="*/ 367 w 762"/>
                <a:gd name="T69" fmla="*/ 715 h 765"/>
                <a:gd name="T70" fmla="*/ 368 w 762"/>
                <a:gd name="T71" fmla="*/ 568 h 765"/>
                <a:gd name="T72" fmla="*/ 367 w 762"/>
                <a:gd name="T73" fmla="*/ 715 h 765"/>
                <a:gd name="T74" fmla="*/ 712 w 762"/>
                <a:gd name="T75" fmla="*/ 370 h 765"/>
                <a:gd name="T76" fmla="*/ 536 w 762"/>
                <a:gd name="T77" fmla="*/ 216 h 765"/>
                <a:gd name="T78" fmla="*/ 712 w 762"/>
                <a:gd name="T79" fmla="*/ 370 h 765"/>
                <a:gd name="T80" fmla="*/ 0 w 762"/>
                <a:gd name="T81" fmla="*/ 382 h 765"/>
                <a:gd name="T82" fmla="*/ 762 w 762"/>
                <a:gd name="T83" fmla="*/ 382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62" h="765">
                  <a:moveTo>
                    <a:pt x="615" y="618"/>
                  </a:moveTo>
                  <a:cubicBezTo>
                    <a:pt x="588" y="599"/>
                    <a:pt x="559" y="583"/>
                    <a:pt x="528" y="571"/>
                  </a:cubicBezTo>
                  <a:cubicBezTo>
                    <a:pt x="550" y="518"/>
                    <a:pt x="563" y="458"/>
                    <a:pt x="565" y="395"/>
                  </a:cubicBezTo>
                  <a:lnTo>
                    <a:pt x="712" y="395"/>
                  </a:lnTo>
                  <a:cubicBezTo>
                    <a:pt x="709" y="482"/>
                    <a:pt x="673" y="561"/>
                    <a:pt x="615" y="618"/>
                  </a:cubicBezTo>
                  <a:close/>
                  <a:moveTo>
                    <a:pt x="49" y="395"/>
                  </a:moveTo>
                  <a:lnTo>
                    <a:pt x="197" y="395"/>
                  </a:lnTo>
                  <a:cubicBezTo>
                    <a:pt x="198" y="458"/>
                    <a:pt x="211" y="518"/>
                    <a:pt x="234" y="571"/>
                  </a:cubicBezTo>
                  <a:cubicBezTo>
                    <a:pt x="203" y="583"/>
                    <a:pt x="173" y="599"/>
                    <a:pt x="147" y="618"/>
                  </a:cubicBezTo>
                  <a:cubicBezTo>
                    <a:pt x="89" y="561"/>
                    <a:pt x="53" y="482"/>
                    <a:pt x="49" y="395"/>
                  </a:cubicBezTo>
                  <a:close/>
                  <a:moveTo>
                    <a:pt x="134" y="162"/>
                  </a:moveTo>
                  <a:cubicBezTo>
                    <a:pt x="161" y="183"/>
                    <a:pt x="192" y="201"/>
                    <a:pt x="225" y="216"/>
                  </a:cubicBezTo>
                  <a:cubicBezTo>
                    <a:pt x="208" y="263"/>
                    <a:pt x="198" y="316"/>
                    <a:pt x="197" y="370"/>
                  </a:cubicBezTo>
                  <a:lnTo>
                    <a:pt x="49" y="370"/>
                  </a:lnTo>
                  <a:cubicBezTo>
                    <a:pt x="53" y="290"/>
                    <a:pt x="84" y="218"/>
                    <a:pt x="134" y="162"/>
                  </a:cubicBezTo>
                  <a:close/>
                  <a:moveTo>
                    <a:pt x="393" y="370"/>
                  </a:moveTo>
                  <a:lnTo>
                    <a:pt x="393" y="246"/>
                  </a:lnTo>
                  <a:cubicBezTo>
                    <a:pt x="436" y="245"/>
                    <a:pt x="476" y="237"/>
                    <a:pt x="514" y="224"/>
                  </a:cubicBezTo>
                  <a:cubicBezTo>
                    <a:pt x="529" y="269"/>
                    <a:pt x="539" y="318"/>
                    <a:pt x="541" y="370"/>
                  </a:cubicBezTo>
                  <a:cubicBezTo>
                    <a:pt x="541" y="370"/>
                    <a:pt x="393" y="370"/>
                    <a:pt x="393" y="370"/>
                  </a:cubicBezTo>
                  <a:close/>
                  <a:moveTo>
                    <a:pt x="393" y="370"/>
                  </a:moveTo>
                  <a:close/>
                  <a:moveTo>
                    <a:pt x="504" y="562"/>
                  </a:moveTo>
                  <a:cubicBezTo>
                    <a:pt x="469" y="551"/>
                    <a:pt x="432" y="545"/>
                    <a:pt x="393" y="543"/>
                  </a:cubicBezTo>
                  <a:lnTo>
                    <a:pt x="393" y="395"/>
                  </a:lnTo>
                  <a:lnTo>
                    <a:pt x="541" y="395"/>
                  </a:lnTo>
                  <a:cubicBezTo>
                    <a:pt x="539" y="455"/>
                    <a:pt x="526" y="512"/>
                    <a:pt x="504" y="562"/>
                  </a:cubicBezTo>
                  <a:close/>
                  <a:moveTo>
                    <a:pt x="518" y="593"/>
                  </a:moveTo>
                  <a:cubicBezTo>
                    <a:pt x="546" y="605"/>
                    <a:pt x="573" y="618"/>
                    <a:pt x="597" y="636"/>
                  </a:cubicBezTo>
                  <a:cubicBezTo>
                    <a:pt x="552" y="674"/>
                    <a:pt x="496" y="700"/>
                    <a:pt x="436" y="711"/>
                  </a:cubicBezTo>
                  <a:cubicBezTo>
                    <a:pt x="468" y="678"/>
                    <a:pt x="497" y="638"/>
                    <a:pt x="518" y="593"/>
                  </a:cubicBezTo>
                  <a:close/>
                  <a:moveTo>
                    <a:pt x="393" y="715"/>
                  </a:moveTo>
                  <a:lnTo>
                    <a:pt x="393" y="568"/>
                  </a:lnTo>
                  <a:cubicBezTo>
                    <a:pt x="429" y="569"/>
                    <a:pt x="462" y="575"/>
                    <a:pt x="495" y="585"/>
                  </a:cubicBezTo>
                  <a:cubicBezTo>
                    <a:pt x="470" y="637"/>
                    <a:pt x="436" y="680"/>
                    <a:pt x="394" y="715"/>
                  </a:cubicBezTo>
                  <a:cubicBezTo>
                    <a:pt x="394" y="715"/>
                    <a:pt x="393" y="715"/>
                    <a:pt x="393" y="715"/>
                  </a:cubicBezTo>
                  <a:close/>
                  <a:moveTo>
                    <a:pt x="393" y="715"/>
                  </a:moveTo>
                  <a:close/>
                  <a:moveTo>
                    <a:pt x="326" y="711"/>
                  </a:moveTo>
                  <a:cubicBezTo>
                    <a:pt x="266" y="700"/>
                    <a:pt x="211" y="674"/>
                    <a:pt x="166" y="636"/>
                  </a:cubicBezTo>
                  <a:cubicBezTo>
                    <a:pt x="190" y="618"/>
                    <a:pt x="216" y="605"/>
                    <a:pt x="244" y="593"/>
                  </a:cubicBezTo>
                  <a:cubicBezTo>
                    <a:pt x="266" y="638"/>
                    <a:pt x="293" y="678"/>
                    <a:pt x="326" y="711"/>
                  </a:cubicBezTo>
                  <a:close/>
                  <a:moveTo>
                    <a:pt x="368" y="395"/>
                  </a:moveTo>
                  <a:lnTo>
                    <a:pt x="368" y="543"/>
                  </a:lnTo>
                  <a:cubicBezTo>
                    <a:pt x="330" y="545"/>
                    <a:pt x="292" y="551"/>
                    <a:pt x="257" y="562"/>
                  </a:cubicBezTo>
                  <a:cubicBezTo>
                    <a:pt x="236" y="512"/>
                    <a:pt x="223" y="455"/>
                    <a:pt x="222" y="395"/>
                  </a:cubicBezTo>
                  <a:cubicBezTo>
                    <a:pt x="222" y="395"/>
                    <a:pt x="368" y="395"/>
                    <a:pt x="368" y="395"/>
                  </a:cubicBezTo>
                  <a:close/>
                  <a:moveTo>
                    <a:pt x="368" y="395"/>
                  </a:moveTo>
                  <a:close/>
                  <a:moveTo>
                    <a:pt x="248" y="224"/>
                  </a:moveTo>
                  <a:cubicBezTo>
                    <a:pt x="286" y="237"/>
                    <a:pt x="327" y="245"/>
                    <a:pt x="368" y="246"/>
                  </a:cubicBezTo>
                  <a:lnTo>
                    <a:pt x="368" y="370"/>
                  </a:lnTo>
                  <a:lnTo>
                    <a:pt x="222" y="370"/>
                  </a:lnTo>
                  <a:cubicBezTo>
                    <a:pt x="223" y="318"/>
                    <a:pt x="232" y="269"/>
                    <a:pt x="248" y="224"/>
                  </a:cubicBezTo>
                  <a:close/>
                  <a:moveTo>
                    <a:pt x="235" y="193"/>
                  </a:moveTo>
                  <a:cubicBezTo>
                    <a:pt x="205" y="181"/>
                    <a:pt x="176" y="163"/>
                    <a:pt x="150" y="143"/>
                  </a:cubicBezTo>
                  <a:cubicBezTo>
                    <a:pt x="198" y="98"/>
                    <a:pt x="259" y="66"/>
                    <a:pt x="326" y="55"/>
                  </a:cubicBezTo>
                  <a:cubicBezTo>
                    <a:pt x="288" y="93"/>
                    <a:pt x="257" y="139"/>
                    <a:pt x="235" y="193"/>
                  </a:cubicBezTo>
                  <a:close/>
                  <a:moveTo>
                    <a:pt x="368" y="50"/>
                  </a:moveTo>
                  <a:lnTo>
                    <a:pt x="368" y="222"/>
                  </a:lnTo>
                  <a:cubicBezTo>
                    <a:pt x="330" y="220"/>
                    <a:pt x="292" y="213"/>
                    <a:pt x="258" y="201"/>
                  </a:cubicBezTo>
                  <a:cubicBezTo>
                    <a:pt x="283" y="141"/>
                    <a:pt x="321" y="89"/>
                    <a:pt x="367" y="50"/>
                  </a:cubicBezTo>
                  <a:cubicBezTo>
                    <a:pt x="367" y="50"/>
                    <a:pt x="368" y="50"/>
                    <a:pt x="368" y="50"/>
                  </a:cubicBezTo>
                  <a:close/>
                  <a:moveTo>
                    <a:pt x="436" y="55"/>
                  </a:moveTo>
                  <a:cubicBezTo>
                    <a:pt x="504" y="66"/>
                    <a:pt x="564" y="98"/>
                    <a:pt x="611" y="143"/>
                  </a:cubicBezTo>
                  <a:cubicBezTo>
                    <a:pt x="586" y="163"/>
                    <a:pt x="558" y="181"/>
                    <a:pt x="528" y="193"/>
                  </a:cubicBezTo>
                  <a:cubicBezTo>
                    <a:pt x="505" y="139"/>
                    <a:pt x="473" y="93"/>
                    <a:pt x="436" y="55"/>
                  </a:cubicBezTo>
                  <a:close/>
                  <a:moveTo>
                    <a:pt x="394" y="50"/>
                  </a:moveTo>
                  <a:cubicBezTo>
                    <a:pt x="441" y="89"/>
                    <a:pt x="479" y="141"/>
                    <a:pt x="504" y="201"/>
                  </a:cubicBezTo>
                  <a:cubicBezTo>
                    <a:pt x="469" y="213"/>
                    <a:pt x="432" y="220"/>
                    <a:pt x="393" y="222"/>
                  </a:cubicBezTo>
                  <a:lnTo>
                    <a:pt x="393" y="50"/>
                  </a:lnTo>
                  <a:cubicBezTo>
                    <a:pt x="393" y="50"/>
                    <a:pt x="394" y="50"/>
                    <a:pt x="394" y="50"/>
                  </a:cubicBezTo>
                  <a:close/>
                  <a:moveTo>
                    <a:pt x="367" y="715"/>
                  </a:moveTo>
                  <a:cubicBezTo>
                    <a:pt x="327" y="680"/>
                    <a:pt x="292" y="637"/>
                    <a:pt x="267" y="585"/>
                  </a:cubicBezTo>
                  <a:cubicBezTo>
                    <a:pt x="299" y="575"/>
                    <a:pt x="334" y="569"/>
                    <a:pt x="368" y="568"/>
                  </a:cubicBezTo>
                  <a:lnTo>
                    <a:pt x="368" y="715"/>
                  </a:lnTo>
                  <a:cubicBezTo>
                    <a:pt x="368" y="715"/>
                    <a:pt x="367" y="715"/>
                    <a:pt x="367" y="715"/>
                  </a:cubicBezTo>
                  <a:close/>
                  <a:moveTo>
                    <a:pt x="367" y="715"/>
                  </a:moveTo>
                  <a:close/>
                  <a:moveTo>
                    <a:pt x="712" y="370"/>
                  </a:moveTo>
                  <a:lnTo>
                    <a:pt x="565" y="370"/>
                  </a:lnTo>
                  <a:cubicBezTo>
                    <a:pt x="563" y="316"/>
                    <a:pt x="554" y="263"/>
                    <a:pt x="536" y="216"/>
                  </a:cubicBezTo>
                  <a:cubicBezTo>
                    <a:pt x="570" y="201"/>
                    <a:pt x="600" y="183"/>
                    <a:pt x="629" y="162"/>
                  </a:cubicBezTo>
                  <a:cubicBezTo>
                    <a:pt x="679" y="218"/>
                    <a:pt x="710" y="290"/>
                    <a:pt x="712" y="370"/>
                  </a:cubicBezTo>
                  <a:close/>
                  <a:moveTo>
                    <a:pt x="381" y="0"/>
                  </a:moveTo>
                  <a:cubicBezTo>
                    <a:pt x="171" y="0"/>
                    <a:pt x="0" y="171"/>
                    <a:pt x="0" y="382"/>
                  </a:cubicBezTo>
                  <a:cubicBezTo>
                    <a:pt x="0" y="593"/>
                    <a:pt x="171" y="765"/>
                    <a:pt x="381" y="765"/>
                  </a:cubicBezTo>
                  <a:cubicBezTo>
                    <a:pt x="592" y="765"/>
                    <a:pt x="762" y="593"/>
                    <a:pt x="762" y="382"/>
                  </a:cubicBezTo>
                  <a:cubicBezTo>
                    <a:pt x="762" y="171"/>
                    <a:pt x="592" y="0"/>
                    <a:pt x="38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71" name="TextBox 70"/>
          <p:cNvSpPr txBox="1"/>
          <p:nvPr/>
        </p:nvSpPr>
        <p:spPr>
          <a:xfrm>
            <a:off x="842645" y="1764665"/>
            <a:ext cx="1748790" cy="306705"/>
          </a:xfrm>
          <a:prstGeom prst="rect">
            <a:avLst/>
          </a:prstGeom>
          <a:noFill/>
        </p:spPr>
        <p:txBody>
          <a:bodyPr wrap="square" rtlCol="0">
            <a:spAutoFit/>
          </a:bodyPr>
          <a:lstStyle/>
          <a:p>
            <a:pPr algn="r" fontAlgn="base"/>
            <a:r>
              <a:rPr lang="zh-CN" altLang="en-US" sz="1400" b="1" dirty="0" smtClean="0">
                <a:solidFill>
                  <a:schemeClr val="accent1"/>
                </a:solidFill>
                <a:latin typeface="+mn-ea"/>
                <a:sym typeface="+mn-ea"/>
              </a:rPr>
              <a:t>近期比赛列表缓存</a:t>
            </a:r>
            <a:endParaRPr lang="zh-CN" altLang="en-US" sz="1400" b="1" dirty="0" smtClean="0">
              <a:solidFill>
                <a:schemeClr val="accent1"/>
              </a:solidFill>
              <a:latin typeface="+mn-ea"/>
              <a:sym typeface="+mn-ea"/>
            </a:endParaRPr>
          </a:p>
        </p:txBody>
      </p:sp>
      <p:grpSp>
        <p:nvGrpSpPr>
          <p:cNvPr id="99" name="Group 98"/>
          <p:cNvGrpSpPr/>
          <p:nvPr/>
        </p:nvGrpSpPr>
        <p:grpSpPr>
          <a:xfrm>
            <a:off x="464991" y="2622305"/>
            <a:ext cx="2134463" cy="468204"/>
            <a:chOff x="1633525" y="2475394"/>
            <a:chExt cx="3246223" cy="661018"/>
          </a:xfrm>
        </p:grpSpPr>
        <p:sp>
          <p:nvSpPr>
            <p:cNvPr id="100" name="TextBox 99"/>
            <p:cNvSpPr txBox="1"/>
            <p:nvPr/>
          </p:nvSpPr>
          <p:spPr>
            <a:xfrm>
              <a:off x="1768730" y="2475394"/>
              <a:ext cx="3110672" cy="433011"/>
            </a:xfrm>
            <a:prstGeom prst="rect">
              <a:avLst/>
            </a:prstGeom>
            <a:noFill/>
          </p:spPr>
          <p:txBody>
            <a:bodyPr wrap="square" rtlCol="0">
              <a:spAutoFit/>
            </a:bodyPr>
            <a:lstStyle/>
            <a:p>
              <a:pPr algn="r" fontAlgn="base"/>
              <a:r>
                <a:rPr lang="zh-CN" sz="1400" b="1" dirty="0" smtClean="0">
                  <a:solidFill>
                    <a:schemeClr val="accent3"/>
                  </a:solidFill>
                  <a:latin typeface="+mn-ea"/>
                  <a:sym typeface="+mn-ea"/>
                </a:rPr>
                <a:t>近期比赛列表信息缓存</a:t>
              </a:r>
              <a:endParaRPr lang="zh-CN" sz="1400" b="1" dirty="0" smtClean="0">
                <a:solidFill>
                  <a:schemeClr val="accent3"/>
                </a:solidFill>
                <a:latin typeface="+mn-ea"/>
                <a:sym typeface="+mn-ea"/>
              </a:endParaRPr>
            </a:p>
          </p:txBody>
        </p:sp>
        <p:sp>
          <p:nvSpPr>
            <p:cNvPr id="101" name="TextBox 100"/>
            <p:cNvSpPr txBox="1"/>
            <p:nvPr/>
          </p:nvSpPr>
          <p:spPr>
            <a:xfrm>
              <a:off x="1633525" y="2790362"/>
              <a:ext cx="3246223" cy="346050"/>
            </a:xfrm>
            <a:prstGeom prst="rect">
              <a:avLst/>
            </a:prstGeom>
            <a:noFill/>
          </p:spPr>
          <p:txBody>
            <a:bodyPr wrap="square" rtlCol="0">
              <a:spAutoFit/>
            </a:bodyPr>
            <a:lstStyle/>
            <a:p>
              <a:pPr algn="r" fontAlgn="base"/>
              <a:r>
                <a:rPr lang="en-US" sz="1000" b="1" dirty="0" smtClean="0">
                  <a:solidFill>
                    <a:schemeClr val="tx1">
                      <a:lumMod val="65000"/>
                      <a:lumOff val="35000"/>
                    </a:schemeClr>
                  </a:solidFill>
                  <a:latin typeface="+mn-ea"/>
                  <a:sym typeface="+mn-ea"/>
                </a:rPr>
                <a:t>codeforces</a:t>
              </a:r>
              <a:r>
                <a:rPr lang="zh-CN" altLang="en-US" sz="1000" b="1" dirty="0" smtClean="0">
                  <a:solidFill>
                    <a:schemeClr val="tx1">
                      <a:lumMod val="65000"/>
                      <a:lumOff val="35000"/>
                    </a:schemeClr>
                  </a:solidFill>
                  <a:latin typeface="+mn-ea"/>
                  <a:sym typeface="+mn-ea"/>
                </a:rPr>
                <a:t>做题记录缓存</a:t>
              </a:r>
              <a:endParaRPr lang="en-US" sz="1000" dirty="0">
                <a:solidFill>
                  <a:schemeClr val="tx1">
                    <a:lumMod val="65000"/>
                    <a:lumOff val="35000"/>
                  </a:schemeClr>
                </a:solidFill>
                <a:latin typeface="+mn-ea"/>
              </a:endParaRPr>
            </a:p>
          </p:txBody>
        </p:sp>
      </p:grpSp>
      <p:grpSp>
        <p:nvGrpSpPr>
          <p:cNvPr id="102" name="Group 101"/>
          <p:cNvGrpSpPr/>
          <p:nvPr/>
        </p:nvGrpSpPr>
        <p:grpSpPr>
          <a:xfrm>
            <a:off x="171" y="3479648"/>
            <a:ext cx="2599283" cy="621874"/>
            <a:chOff x="926598" y="2475394"/>
            <a:chExt cx="3953150" cy="877971"/>
          </a:xfrm>
        </p:grpSpPr>
        <p:sp>
          <p:nvSpPr>
            <p:cNvPr id="103" name="TextBox 102"/>
            <p:cNvSpPr txBox="1"/>
            <p:nvPr/>
          </p:nvSpPr>
          <p:spPr>
            <a:xfrm>
              <a:off x="926598" y="2475394"/>
              <a:ext cx="3952803" cy="433011"/>
            </a:xfrm>
            <a:prstGeom prst="rect">
              <a:avLst/>
            </a:prstGeom>
            <a:noFill/>
          </p:spPr>
          <p:txBody>
            <a:bodyPr wrap="square" rtlCol="0">
              <a:spAutoFit/>
            </a:bodyPr>
            <a:lstStyle/>
            <a:p>
              <a:pPr algn="r" fontAlgn="base"/>
              <a:r>
                <a:rPr lang="zh-CN" sz="1400" b="1" dirty="0" smtClean="0">
                  <a:solidFill>
                    <a:schemeClr val="accent5"/>
                  </a:solidFill>
                  <a:latin typeface="+mn-ea"/>
                  <a:sym typeface="+mn-ea"/>
                </a:rPr>
                <a:t>手动刷新个人近期</a:t>
              </a:r>
              <a:r>
                <a:rPr lang="en-US" altLang="zh-CN" sz="1400" b="1" dirty="0" smtClean="0">
                  <a:solidFill>
                    <a:schemeClr val="accent5"/>
                  </a:solidFill>
                  <a:latin typeface="+mn-ea"/>
                  <a:sym typeface="+mn-ea"/>
                </a:rPr>
                <a:t>ac</a:t>
              </a:r>
              <a:r>
                <a:rPr lang="zh-CN" sz="1400" b="1" dirty="0" smtClean="0">
                  <a:solidFill>
                    <a:schemeClr val="accent5"/>
                  </a:solidFill>
                  <a:latin typeface="+mn-ea"/>
                  <a:sym typeface="+mn-ea"/>
                </a:rPr>
                <a:t>记录</a:t>
              </a:r>
              <a:r>
                <a:rPr lang="en-US" altLang="zh-CN" sz="1400" b="1" dirty="0" smtClean="0">
                  <a:solidFill>
                    <a:schemeClr val="accent5"/>
                  </a:solidFill>
                  <a:latin typeface="+mn-ea"/>
                  <a:sym typeface="+mn-ea"/>
                </a:rPr>
                <a:t>(2</a:t>
              </a:r>
              <a:r>
                <a:rPr lang="zh-CN" altLang="en-US" sz="1400" b="1" dirty="0" smtClean="0">
                  <a:solidFill>
                    <a:schemeClr val="accent5"/>
                  </a:solidFill>
                  <a:latin typeface="+mn-ea"/>
                  <a:sym typeface="+mn-ea"/>
                </a:rPr>
                <a:t>周</a:t>
              </a:r>
              <a:r>
                <a:rPr lang="en-US" altLang="zh-CN" sz="1400" b="1" dirty="0" smtClean="0">
                  <a:solidFill>
                    <a:schemeClr val="accent5"/>
                  </a:solidFill>
                  <a:latin typeface="+mn-ea"/>
                  <a:sym typeface="+mn-ea"/>
                </a:rPr>
                <a:t>)</a:t>
              </a:r>
              <a:endParaRPr lang="en-US" altLang="zh-CN" sz="1400" b="1" dirty="0" smtClean="0">
                <a:solidFill>
                  <a:schemeClr val="accent5"/>
                </a:solidFill>
                <a:latin typeface="+mn-ea"/>
                <a:sym typeface="+mn-ea"/>
              </a:endParaRPr>
            </a:p>
          </p:txBody>
        </p:sp>
        <p:sp>
          <p:nvSpPr>
            <p:cNvPr id="104" name="TextBox 103"/>
            <p:cNvSpPr txBox="1"/>
            <p:nvPr/>
          </p:nvSpPr>
          <p:spPr>
            <a:xfrm>
              <a:off x="1633525" y="2790362"/>
              <a:ext cx="3246223" cy="563003"/>
            </a:xfrm>
            <a:prstGeom prst="rect">
              <a:avLst/>
            </a:prstGeom>
            <a:noFill/>
          </p:spPr>
          <p:txBody>
            <a:bodyPr wrap="square" rtlCol="0">
              <a:spAutoFit/>
            </a:bodyPr>
            <a:lstStyle/>
            <a:p>
              <a:pPr algn="r" fontAlgn="base"/>
              <a:r>
                <a:rPr lang="zh-CN" altLang="en-US" sz="1000" b="1" dirty="0" smtClean="0">
                  <a:solidFill>
                    <a:schemeClr val="tx1">
                      <a:lumMod val="65000"/>
                      <a:lumOff val="35000"/>
                    </a:schemeClr>
                  </a:solidFill>
                  <a:latin typeface="+mn-ea"/>
                  <a:sym typeface="+mn-ea"/>
                </a:rPr>
                <a:t>允许手动刷新</a:t>
              </a:r>
              <a:r>
                <a:rPr lang="en-US" altLang="zh-CN" sz="1000" b="1" dirty="0" smtClean="0">
                  <a:solidFill>
                    <a:schemeClr val="tx1">
                      <a:lumMod val="65000"/>
                      <a:lumOff val="35000"/>
                    </a:schemeClr>
                  </a:solidFill>
                  <a:latin typeface="+mn-ea"/>
                  <a:sym typeface="+mn-ea"/>
                </a:rPr>
                <a:t>codeforces</a:t>
              </a:r>
              <a:endParaRPr lang="en-US" altLang="zh-CN" sz="1000" b="1" dirty="0" smtClean="0">
                <a:solidFill>
                  <a:schemeClr val="tx1">
                    <a:lumMod val="65000"/>
                    <a:lumOff val="35000"/>
                  </a:schemeClr>
                </a:solidFill>
                <a:latin typeface="+mn-ea"/>
              </a:endParaRPr>
            </a:p>
            <a:p>
              <a:pPr algn="r" fontAlgn="base"/>
              <a:r>
                <a:rPr lang="zh-CN" altLang="en-US" sz="1000" b="1" dirty="0" smtClean="0">
                  <a:solidFill>
                    <a:schemeClr val="tx1">
                      <a:lumMod val="65000"/>
                      <a:lumOff val="35000"/>
                    </a:schemeClr>
                  </a:solidFill>
                  <a:latin typeface="+mn-ea"/>
                  <a:sym typeface="+mn-ea"/>
                </a:rPr>
                <a:t>近期做题记录</a:t>
              </a:r>
              <a:r>
                <a:rPr lang="en-US" altLang="zh-CN" sz="1000" b="1" dirty="0" smtClean="0">
                  <a:solidFill>
                    <a:schemeClr val="tx1">
                      <a:lumMod val="65000"/>
                      <a:lumOff val="35000"/>
                    </a:schemeClr>
                  </a:solidFill>
                  <a:latin typeface="+mn-ea"/>
                  <a:sym typeface="+mn-ea"/>
                </a:rPr>
                <a:t>(2</a:t>
              </a:r>
              <a:r>
                <a:rPr lang="zh-CN" altLang="en-US" sz="1000" b="1" dirty="0" smtClean="0">
                  <a:solidFill>
                    <a:schemeClr val="tx1">
                      <a:lumMod val="65000"/>
                      <a:lumOff val="35000"/>
                    </a:schemeClr>
                  </a:solidFill>
                  <a:latin typeface="+mn-ea"/>
                  <a:sym typeface="+mn-ea"/>
                </a:rPr>
                <a:t>周</a:t>
              </a:r>
              <a:r>
                <a:rPr lang="en-US" altLang="zh-CN" sz="1000" b="1" dirty="0" smtClean="0">
                  <a:solidFill>
                    <a:schemeClr val="tx1">
                      <a:lumMod val="65000"/>
                      <a:lumOff val="35000"/>
                    </a:schemeClr>
                  </a:solidFill>
                  <a:latin typeface="+mn-ea"/>
                  <a:sym typeface="+mn-ea"/>
                </a:rPr>
                <a:t>)</a:t>
              </a:r>
              <a:endParaRPr lang="en-US" sz="1000" dirty="0">
                <a:solidFill>
                  <a:schemeClr val="tx1">
                    <a:lumMod val="65000"/>
                    <a:lumOff val="35000"/>
                  </a:schemeClr>
                </a:solidFill>
                <a:latin typeface="+mn-ea"/>
              </a:endParaRPr>
            </a:p>
          </p:txBody>
        </p:sp>
      </p:grpSp>
      <p:grpSp>
        <p:nvGrpSpPr>
          <p:cNvPr id="106" name="Group 105"/>
          <p:cNvGrpSpPr/>
          <p:nvPr/>
        </p:nvGrpSpPr>
        <p:grpSpPr>
          <a:xfrm>
            <a:off x="6553203" y="1765818"/>
            <a:ext cx="2201763" cy="468204"/>
            <a:chOff x="1633525" y="2475394"/>
            <a:chExt cx="3246224" cy="661018"/>
          </a:xfrm>
        </p:grpSpPr>
        <p:sp>
          <p:nvSpPr>
            <p:cNvPr id="113" name="TextBox 112"/>
            <p:cNvSpPr txBox="1"/>
            <p:nvPr/>
          </p:nvSpPr>
          <p:spPr>
            <a:xfrm>
              <a:off x="1645375" y="2475394"/>
              <a:ext cx="3234374" cy="433011"/>
            </a:xfrm>
            <a:prstGeom prst="rect">
              <a:avLst/>
            </a:prstGeom>
            <a:noFill/>
          </p:spPr>
          <p:txBody>
            <a:bodyPr wrap="square" rtlCol="0">
              <a:spAutoFit/>
            </a:bodyPr>
            <a:lstStyle/>
            <a:p>
              <a:pPr fontAlgn="base"/>
              <a:r>
                <a:rPr lang="en-US" sz="1400" b="1" dirty="0" smtClean="0">
                  <a:solidFill>
                    <a:schemeClr val="accent2"/>
                  </a:solidFill>
                  <a:latin typeface="+mn-ea"/>
                  <a:sym typeface="+mn-ea"/>
                </a:rPr>
                <a:t>oj</a:t>
              </a:r>
              <a:r>
                <a:rPr lang="zh-CN" altLang="en-US" sz="1400" b="1" dirty="0" smtClean="0">
                  <a:solidFill>
                    <a:schemeClr val="accent2"/>
                  </a:solidFill>
                  <a:latin typeface="+mn-ea"/>
                  <a:sym typeface="+mn-ea"/>
                </a:rPr>
                <a:t>题量信息缓存</a:t>
              </a:r>
              <a:endParaRPr lang="zh-CN" altLang="en-US" sz="1400" b="1" dirty="0" smtClean="0">
                <a:solidFill>
                  <a:schemeClr val="accent2"/>
                </a:solidFill>
                <a:latin typeface="+mn-ea"/>
                <a:sym typeface="+mn-ea"/>
              </a:endParaRPr>
            </a:p>
          </p:txBody>
        </p:sp>
        <p:sp>
          <p:nvSpPr>
            <p:cNvPr id="114" name="TextBox 113"/>
            <p:cNvSpPr txBox="1"/>
            <p:nvPr/>
          </p:nvSpPr>
          <p:spPr>
            <a:xfrm>
              <a:off x="1633525" y="2790362"/>
              <a:ext cx="3246223" cy="346050"/>
            </a:xfrm>
            <a:prstGeom prst="rect">
              <a:avLst/>
            </a:prstGeom>
            <a:noFill/>
          </p:spPr>
          <p:txBody>
            <a:bodyPr wrap="square" rtlCol="0">
              <a:spAutoFit/>
            </a:bodyPr>
            <a:lstStyle/>
            <a:p>
              <a:pPr fontAlgn="base"/>
              <a:r>
                <a:rPr lang="en-US" altLang="zh-CN" sz="1000" b="1" dirty="0">
                  <a:solidFill>
                    <a:schemeClr val="tx1">
                      <a:lumMod val="65000"/>
                      <a:lumOff val="35000"/>
                    </a:schemeClr>
                  </a:solidFill>
                  <a:latin typeface="+mn-ea"/>
                  <a:sym typeface="+mn-ea"/>
                </a:rPr>
                <a:t>codeforces</a:t>
              </a:r>
              <a:r>
                <a:rPr lang="zh-CN" altLang="en-US" sz="1000" b="1" dirty="0">
                  <a:solidFill>
                    <a:schemeClr val="tx1">
                      <a:lumMod val="65000"/>
                      <a:lumOff val="35000"/>
                    </a:schemeClr>
                  </a:solidFill>
                  <a:latin typeface="+mn-ea"/>
                  <a:sym typeface="+mn-ea"/>
                </a:rPr>
                <a:t>、</a:t>
              </a:r>
              <a:r>
                <a:rPr lang="en-US" altLang="zh-CN" sz="1000" b="1" dirty="0">
                  <a:solidFill>
                    <a:schemeClr val="tx1">
                      <a:lumMod val="65000"/>
                      <a:lumOff val="35000"/>
                    </a:schemeClr>
                  </a:solidFill>
                  <a:latin typeface="+mn-ea"/>
                  <a:sym typeface="+mn-ea"/>
                </a:rPr>
                <a:t>hdu</a:t>
              </a:r>
              <a:r>
                <a:rPr lang="zh-CN" altLang="en-US" sz="1000" b="1" dirty="0">
                  <a:solidFill>
                    <a:schemeClr val="tx1">
                      <a:lumMod val="65000"/>
                      <a:lumOff val="35000"/>
                    </a:schemeClr>
                  </a:solidFill>
                  <a:latin typeface="+mn-ea"/>
                  <a:sym typeface="+mn-ea"/>
                </a:rPr>
                <a:t>题量缓存</a:t>
              </a:r>
              <a:endParaRPr lang="en-US" sz="1000" dirty="0">
                <a:solidFill>
                  <a:schemeClr val="tx1">
                    <a:lumMod val="65000"/>
                    <a:lumOff val="35000"/>
                  </a:schemeClr>
                </a:solidFill>
                <a:latin typeface="+mn-ea"/>
              </a:endParaRPr>
            </a:p>
          </p:txBody>
        </p:sp>
      </p:grpSp>
      <p:grpSp>
        <p:nvGrpSpPr>
          <p:cNvPr id="107" name="Group 106"/>
          <p:cNvGrpSpPr/>
          <p:nvPr/>
        </p:nvGrpSpPr>
        <p:grpSpPr>
          <a:xfrm>
            <a:off x="6561240" y="2623160"/>
            <a:ext cx="2201763" cy="468204"/>
            <a:chOff x="1633525" y="2475394"/>
            <a:chExt cx="3246223" cy="661018"/>
          </a:xfrm>
        </p:grpSpPr>
        <p:sp>
          <p:nvSpPr>
            <p:cNvPr id="111" name="TextBox 110"/>
            <p:cNvSpPr txBox="1"/>
            <p:nvPr/>
          </p:nvSpPr>
          <p:spPr>
            <a:xfrm>
              <a:off x="1633525" y="2475394"/>
              <a:ext cx="3246223" cy="433011"/>
            </a:xfrm>
            <a:prstGeom prst="rect">
              <a:avLst/>
            </a:prstGeom>
            <a:noFill/>
          </p:spPr>
          <p:txBody>
            <a:bodyPr wrap="square" rtlCol="0">
              <a:spAutoFit/>
            </a:bodyPr>
            <a:lstStyle/>
            <a:p>
              <a:pPr fontAlgn="base"/>
              <a:r>
                <a:rPr lang="zh-CN" altLang="en-US" sz="1400" b="1" dirty="0">
                  <a:solidFill>
                    <a:schemeClr val="accent4"/>
                  </a:solidFill>
                  <a:latin typeface="+mn-ea"/>
                  <a:sym typeface="+mn-ea"/>
                </a:rPr>
                <a:t>手动刷新个人题量信息</a:t>
              </a:r>
              <a:endParaRPr lang="zh-CN" altLang="en-US" sz="1400" b="1" dirty="0">
                <a:solidFill>
                  <a:schemeClr val="accent4"/>
                </a:solidFill>
                <a:latin typeface="+mn-ea"/>
                <a:sym typeface="+mn-ea"/>
              </a:endParaRPr>
            </a:p>
          </p:txBody>
        </p:sp>
        <p:sp>
          <p:nvSpPr>
            <p:cNvPr id="112" name="TextBox 111"/>
            <p:cNvSpPr txBox="1"/>
            <p:nvPr/>
          </p:nvSpPr>
          <p:spPr>
            <a:xfrm>
              <a:off x="1633525" y="2790362"/>
              <a:ext cx="3246223" cy="346050"/>
            </a:xfrm>
            <a:prstGeom prst="rect">
              <a:avLst/>
            </a:prstGeom>
            <a:noFill/>
          </p:spPr>
          <p:txBody>
            <a:bodyPr wrap="square" rtlCol="0">
              <a:spAutoFit/>
            </a:bodyPr>
            <a:lstStyle/>
            <a:p>
              <a:pPr fontAlgn="base"/>
              <a:r>
                <a:rPr lang="zh-CN" altLang="en-US" sz="1000" b="1" dirty="0">
                  <a:solidFill>
                    <a:schemeClr val="tx1">
                      <a:lumMod val="65000"/>
                      <a:lumOff val="35000"/>
                    </a:schemeClr>
                  </a:solidFill>
                  <a:latin typeface="+mn-ea"/>
                  <a:sym typeface="+mn-ea"/>
                </a:rPr>
                <a:t>允许手动刷新个人的题量信息</a:t>
              </a:r>
              <a:endParaRPr lang="en-US" sz="1000" dirty="0">
                <a:solidFill>
                  <a:schemeClr val="tx1">
                    <a:lumMod val="65000"/>
                    <a:lumOff val="35000"/>
                  </a:schemeClr>
                </a:solidFill>
                <a:latin typeface="+mn-ea"/>
              </a:endParaRPr>
            </a:p>
          </p:txBody>
        </p:sp>
      </p:grpSp>
      <p:grpSp>
        <p:nvGrpSpPr>
          <p:cNvPr id="108" name="Group 107"/>
          <p:cNvGrpSpPr/>
          <p:nvPr/>
        </p:nvGrpSpPr>
        <p:grpSpPr>
          <a:xfrm>
            <a:off x="6561240" y="3480503"/>
            <a:ext cx="2201763" cy="468204"/>
            <a:chOff x="1633525" y="2475394"/>
            <a:chExt cx="3246223" cy="661018"/>
          </a:xfrm>
        </p:grpSpPr>
        <p:sp>
          <p:nvSpPr>
            <p:cNvPr id="109" name="TextBox 108"/>
            <p:cNvSpPr txBox="1"/>
            <p:nvPr/>
          </p:nvSpPr>
          <p:spPr>
            <a:xfrm>
              <a:off x="1633525" y="2475394"/>
              <a:ext cx="3246223" cy="433011"/>
            </a:xfrm>
            <a:prstGeom prst="rect">
              <a:avLst/>
            </a:prstGeom>
            <a:noFill/>
          </p:spPr>
          <p:txBody>
            <a:bodyPr wrap="square" rtlCol="0">
              <a:spAutoFit/>
            </a:bodyPr>
            <a:lstStyle/>
            <a:p>
              <a:pPr fontAlgn="base"/>
              <a:r>
                <a:rPr lang="zh-CN" altLang="en-US" sz="1400" b="1" dirty="0" smtClean="0">
                  <a:solidFill>
                    <a:schemeClr val="accent6"/>
                  </a:solidFill>
                  <a:latin typeface="+mn-ea"/>
                  <a:sym typeface="+mn-ea"/>
                </a:rPr>
                <a:t>强迫症</a:t>
              </a:r>
              <a:r>
                <a:rPr lang="en-US" altLang="zh-CN" sz="1400" b="1" dirty="0" smtClean="0">
                  <a:solidFill>
                    <a:schemeClr val="accent6"/>
                  </a:solidFill>
                  <a:latin typeface="+mn-ea"/>
                  <a:sym typeface="+mn-ea"/>
                </a:rPr>
                <a:t>,</a:t>
              </a:r>
              <a:r>
                <a:rPr lang="zh-CN" altLang="en-US" sz="1400" b="1" dirty="0" smtClean="0">
                  <a:solidFill>
                    <a:schemeClr val="accent6"/>
                  </a:solidFill>
                  <a:latin typeface="+mn-ea"/>
                  <a:sym typeface="+mn-ea"/>
                </a:rPr>
                <a:t>为了凑齐</a:t>
              </a:r>
              <a:r>
                <a:rPr lang="en-US" altLang="zh-CN" sz="1400" b="1" dirty="0" smtClean="0">
                  <a:solidFill>
                    <a:schemeClr val="accent6"/>
                  </a:solidFill>
                  <a:latin typeface="+mn-ea"/>
                  <a:sym typeface="+mn-ea"/>
                </a:rPr>
                <a:t>6</a:t>
              </a:r>
              <a:r>
                <a:rPr lang="zh-CN" altLang="en-US" sz="1400" b="1" dirty="0" smtClean="0">
                  <a:solidFill>
                    <a:schemeClr val="accent6"/>
                  </a:solidFill>
                  <a:latin typeface="+mn-ea"/>
                  <a:sym typeface="+mn-ea"/>
                </a:rPr>
                <a:t>个</a:t>
              </a:r>
              <a:endParaRPr lang="zh-CN" altLang="en-US" sz="1400" b="1" dirty="0" smtClean="0">
                <a:solidFill>
                  <a:schemeClr val="accent6"/>
                </a:solidFill>
                <a:latin typeface="+mn-ea"/>
                <a:sym typeface="+mn-ea"/>
              </a:endParaRPr>
            </a:p>
          </p:txBody>
        </p:sp>
        <p:sp>
          <p:nvSpPr>
            <p:cNvPr id="110" name="TextBox 109"/>
            <p:cNvSpPr txBox="1"/>
            <p:nvPr/>
          </p:nvSpPr>
          <p:spPr>
            <a:xfrm>
              <a:off x="1633525" y="2790362"/>
              <a:ext cx="3246223" cy="346050"/>
            </a:xfrm>
            <a:prstGeom prst="rect">
              <a:avLst/>
            </a:prstGeom>
            <a:noFill/>
          </p:spPr>
          <p:txBody>
            <a:bodyPr wrap="square" rtlCol="0">
              <a:spAutoFit/>
            </a:bodyPr>
            <a:lstStyle/>
            <a:p>
              <a:pPr fontAlgn="base"/>
              <a:r>
                <a:rPr lang="zh-CN" sz="1000" dirty="0">
                  <a:solidFill>
                    <a:schemeClr val="tx1">
                      <a:lumMod val="65000"/>
                      <a:lumOff val="35000"/>
                    </a:schemeClr>
                  </a:solidFill>
                  <a:latin typeface="+mn-ea"/>
                  <a:sym typeface="+mn-ea"/>
                </a:rPr>
                <a:t>无视这个就好</a:t>
              </a:r>
              <a:endParaRPr lang="en-US" sz="1000" dirty="0">
                <a:solidFill>
                  <a:schemeClr val="tx1">
                    <a:lumMod val="65000"/>
                    <a:lumOff val="35000"/>
                  </a:schemeClr>
                </a:solidFill>
                <a:latin typeface="+mn-ea"/>
              </a:endParaRPr>
            </a:p>
          </p:txBody>
        </p:sp>
      </p:grpSp>
      <p:pic>
        <p:nvPicPr>
          <p:cNvPr id="3" name="图片占位符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9289" r="19289"/>
          <a:stretch>
            <a:fillRect/>
          </a:stretch>
        </p:blipFill>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0-#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right)">
                                      <p:cBhvr>
                                        <p:cTn id="16" dur="500"/>
                                        <p:tgtEl>
                                          <p:spTgt spid="71"/>
                                        </p:tgtEl>
                                      </p:cBhvr>
                                    </p:animEffect>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1+#ppt_w/2"/>
                                          </p:val>
                                        </p:tav>
                                        <p:tav tm="100000">
                                          <p:val>
                                            <p:strVal val="#ppt_x"/>
                                          </p:val>
                                        </p:tav>
                                      </p:tavLst>
                                    </p:anim>
                                    <p:anim calcmode="lin" valueType="num">
                                      <p:cBhvr additive="base">
                                        <p:cTn id="21" dur="500" fill="hold"/>
                                        <p:tgtEl>
                                          <p:spTgt spid="16"/>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wipe(left)">
                                      <p:cBhvr>
                                        <p:cTn id="25" dur="500"/>
                                        <p:tgtEl>
                                          <p:spTgt spid="106"/>
                                        </p:tgtEl>
                                      </p:cBhvr>
                                    </p:animEffect>
                                  </p:childTnLst>
                                </p:cTn>
                              </p:par>
                            </p:childTnLst>
                          </p:cTn>
                        </p:par>
                        <p:par>
                          <p:cTn id="26" fill="hold">
                            <p:stCondLst>
                              <p:cond delay="2500"/>
                            </p:stCondLst>
                            <p:childTnLst>
                              <p:par>
                                <p:cTn id="27" presetID="2" presetClass="entr" presetSubtype="8"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2" presetClass="entr" presetSubtype="2" fill="hold" nodeType="afterEffect">
                                  <p:stCondLst>
                                    <p:cond delay="0"/>
                                  </p:stCondLst>
                                  <p:childTnLst>
                                    <p:set>
                                      <p:cBhvr>
                                        <p:cTn id="33" dur="1" fill="hold">
                                          <p:stCondLst>
                                            <p:cond delay="0"/>
                                          </p:stCondLst>
                                        </p:cTn>
                                        <p:tgtEl>
                                          <p:spTgt spid="99"/>
                                        </p:tgtEl>
                                        <p:attrNameLst>
                                          <p:attrName>style.visibility</p:attrName>
                                        </p:attrNameLst>
                                      </p:cBhvr>
                                      <p:to>
                                        <p:strVal val="visible"/>
                                      </p:to>
                                    </p:set>
                                    <p:animEffect transition="in" filter="wipe(right)">
                                      <p:cBhvr>
                                        <p:cTn id="34" dur="500"/>
                                        <p:tgtEl>
                                          <p:spTgt spid="99"/>
                                        </p:tgtEl>
                                      </p:cBhvr>
                                    </p:animEffect>
                                  </p:childTnLst>
                                </p:cTn>
                              </p:par>
                            </p:childTnLst>
                          </p:cTn>
                        </p:par>
                        <p:par>
                          <p:cTn id="35" fill="hold">
                            <p:stCondLst>
                              <p:cond delay="3500"/>
                            </p:stCondLst>
                            <p:childTnLst>
                              <p:par>
                                <p:cTn id="36" presetID="2" presetClass="entr" presetSubtype="2"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1+#ppt_w/2"/>
                                          </p:val>
                                        </p:tav>
                                        <p:tav tm="100000">
                                          <p:val>
                                            <p:strVal val="#ppt_x"/>
                                          </p:val>
                                        </p:tav>
                                      </p:tavLst>
                                    </p:anim>
                                    <p:anim calcmode="lin" valueType="num">
                                      <p:cBhvr additive="base">
                                        <p:cTn id="39" dur="500" fill="hold"/>
                                        <p:tgtEl>
                                          <p:spTgt spid="12"/>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22" presetClass="entr" presetSubtype="8"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wipe(left)">
                                      <p:cBhvr>
                                        <p:cTn id="43" dur="500"/>
                                        <p:tgtEl>
                                          <p:spTgt spid="107"/>
                                        </p:tgtEl>
                                      </p:cBhvr>
                                    </p:animEffect>
                                  </p:childTnLst>
                                </p:cTn>
                              </p:par>
                            </p:childTnLst>
                          </p:cTn>
                        </p:par>
                        <p:par>
                          <p:cTn id="44" fill="hold">
                            <p:stCondLst>
                              <p:cond delay="4500"/>
                            </p:stCondLst>
                            <p:childTnLst>
                              <p:par>
                                <p:cTn id="45" presetID="2" presetClass="entr" presetSubtype="8"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0-#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102"/>
                                        </p:tgtEl>
                                        <p:attrNameLst>
                                          <p:attrName>style.visibility</p:attrName>
                                        </p:attrNameLst>
                                      </p:cBhvr>
                                      <p:to>
                                        <p:strVal val="visible"/>
                                      </p:to>
                                    </p:set>
                                    <p:animEffect transition="in" filter="wipe(right)">
                                      <p:cBhvr>
                                        <p:cTn id="52" dur="500"/>
                                        <p:tgtEl>
                                          <p:spTgt spid="102"/>
                                        </p:tgtEl>
                                      </p:cBhvr>
                                    </p:animEffect>
                                  </p:childTnLst>
                                </p:cTn>
                              </p:par>
                            </p:childTnLst>
                          </p:cTn>
                        </p:par>
                        <p:par>
                          <p:cTn id="53" fill="hold">
                            <p:stCondLst>
                              <p:cond delay="5500"/>
                            </p:stCondLst>
                            <p:childTnLst>
                              <p:par>
                                <p:cTn id="54" presetID="2" presetClass="entr" presetSubtype="2"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1+#ppt_w/2"/>
                                          </p:val>
                                        </p:tav>
                                        <p:tav tm="100000">
                                          <p:val>
                                            <p:strVal val="#ppt_x"/>
                                          </p:val>
                                        </p:tav>
                                      </p:tavLst>
                                    </p:anim>
                                    <p:anim calcmode="lin" valueType="num">
                                      <p:cBhvr additive="base">
                                        <p:cTn id="57" dur="500" fill="hold"/>
                                        <p:tgtEl>
                                          <p:spTgt spid="5"/>
                                        </p:tgtEl>
                                        <p:attrNameLst>
                                          <p:attrName>ppt_y</p:attrName>
                                        </p:attrNameLst>
                                      </p:cBhvr>
                                      <p:tavLst>
                                        <p:tav tm="0">
                                          <p:val>
                                            <p:strVal val="#ppt_y"/>
                                          </p:val>
                                        </p:tav>
                                        <p:tav tm="100000">
                                          <p:val>
                                            <p:strVal val="#ppt_y"/>
                                          </p:val>
                                        </p:tav>
                                      </p:tavLst>
                                    </p:anim>
                                  </p:childTnLst>
                                </p:cTn>
                              </p:par>
                            </p:childTnLst>
                          </p:cTn>
                        </p:par>
                        <p:par>
                          <p:cTn id="58" fill="hold">
                            <p:stCondLst>
                              <p:cond delay="6000"/>
                            </p:stCondLst>
                            <p:childTnLst>
                              <p:par>
                                <p:cTn id="59" presetID="22" presetClass="entr" presetSubtype="8" fill="hold" nodeType="after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wipe(left)">
                                      <p:cBhvr>
                                        <p:cTn id="61"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457200" y="390569"/>
            <a:ext cx="4800600" cy="678119"/>
            <a:chOff x="533400" y="369631"/>
            <a:chExt cx="4800600" cy="678119"/>
          </a:xfrm>
        </p:grpSpPr>
        <p:sp>
          <p:nvSpPr>
            <p:cNvPr id="55"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base">
                <a:buNone/>
              </a:pPr>
              <a:r>
                <a:rPr lang="en-US" altLang="zh-CN" sz="3200" b="1" dirty="0">
                  <a:solidFill>
                    <a:schemeClr val="accent5"/>
                  </a:solidFill>
                  <a:latin typeface="+mn-ea"/>
                  <a:sym typeface="+mn-ea"/>
                </a:rPr>
                <a:t>·</a:t>
              </a:r>
              <a:r>
                <a:rPr lang="zh-CN" sz="3200" b="1" dirty="0">
                  <a:solidFill>
                    <a:schemeClr val="accent5"/>
                  </a:solidFill>
                  <a:latin typeface="+mn-ea"/>
                  <a:sym typeface="+mn-ea"/>
                </a:rPr>
                <a:t>排行榜</a:t>
              </a:r>
              <a:endParaRPr lang="en-AU" altLang="zh-CN" sz="3200" b="1" dirty="0">
                <a:solidFill>
                  <a:schemeClr val="tx1">
                    <a:lumMod val="85000"/>
                    <a:lumOff val="15000"/>
                  </a:schemeClr>
                </a:solidFill>
                <a:latin typeface="+mn-ea"/>
              </a:endParaRPr>
            </a:p>
          </p:txBody>
        </p:sp>
        <p:sp>
          <p:nvSpPr>
            <p:cNvPr id="56"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altLang="zh-CN" sz="1400" dirty="0">
                <a:solidFill>
                  <a:schemeClr val="tx1">
                    <a:lumMod val="50000"/>
                    <a:lumOff val="50000"/>
                  </a:schemeClr>
                </a:solidFill>
                <a:latin typeface="+mn-ea"/>
              </a:endParaRPr>
            </a:p>
          </p:txBody>
        </p:sp>
      </p:gr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44" name="TextBox 43"/>
          <p:cNvSpPr txBox="1"/>
          <p:nvPr/>
        </p:nvSpPr>
        <p:spPr>
          <a:xfrm>
            <a:off x="899948" y="1412874"/>
            <a:ext cx="4419600" cy="275590"/>
          </a:xfrm>
          <a:prstGeom prst="rect">
            <a:avLst/>
          </a:prstGeom>
          <a:noFill/>
        </p:spPr>
        <p:txBody>
          <a:bodyPr wrap="square" rtlCol="0">
            <a:spAutoFit/>
          </a:bodyPr>
          <a:lstStyle/>
          <a:p>
            <a:pPr algn="just" fontAlgn="base"/>
            <a:r>
              <a:rPr lang="zh-CN" altLang="en-US" sz="1200" b="1" dirty="0">
                <a:solidFill>
                  <a:schemeClr val="tx1"/>
                </a:solidFill>
                <a:latin typeface="+mn-ea"/>
              </a:rPr>
              <a:t>总题量排行</a:t>
            </a:r>
            <a:endParaRPr lang="zh-CN" altLang="en-US" sz="1200" b="1" dirty="0">
              <a:solidFill>
                <a:schemeClr val="tx1"/>
              </a:solidFill>
              <a:latin typeface="+mn-ea"/>
            </a:endParaRPr>
          </a:p>
        </p:txBody>
      </p:sp>
      <p:sp>
        <p:nvSpPr>
          <p:cNvPr id="45" name="TextBox 44"/>
          <p:cNvSpPr txBox="1"/>
          <p:nvPr/>
        </p:nvSpPr>
        <p:spPr>
          <a:xfrm>
            <a:off x="747548" y="999352"/>
            <a:ext cx="3919756" cy="368300"/>
          </a:xfrm>
          <a:prstGeom prst="rect">
            <a:avLst/>
          </a:prstGeom>
          <a:noFill/>
        </p:spPr>
        <p:txBody>
          <a:bodyPr wrap="square" rtlCol="0">
            <a:spAutoFit/>
          </a:bodyPr>
          <a:lstStyle/>
          <a:p>
            <a:pPr fontAlgn="base"/>
            <a:r>
              <a:rPr lang="en-US" dirty="0">
                <a:solidFill>
                  <a:schemeClr val="accent1"/>
                </a:solidFill>
                <a:latin typeface="+mn-ea"/>
              </a:rPr>
              <a:t>- </a:t>
            </a:r>
            <a:r>
              <a:rPr lang="zh-CN" altLang="en-US" dirty="0">
                <a:solidFill>
                  <a:schemeClr val="accent1"/>
                </a:solidFill>
                <a:latin typeface="+mn-ea"/>
              </a:rPr>
              <a:t>题量排行榜</a:t>
            </a:r>
            <a:endParaRPr lang="zh-CN" altLang="en-US" dirty="0">
              <a:solidFill>
                <a:schemeClr val="accent1"/>
              </a:solidFill>
              <a:latin typeface="+mn-ea"/>
            </a:endParaRPr>
          </a:p>
        </p:txBody>
      </p:sp>
      <p:pic>
        <p:nvPicPr>
          <p:cNvPr id="23" name="Mini-iPad-B&amp;W-Mockup.png"/>
          <p:cNvPicPr/>
          <p:nvPr/>
        </p:nvPicPr>
        <p:blipFill>
          <a:blip r:embed="rId1"/>
          <a:srcRect/>
          <a:stretch>
            <a:fillRect/>
          </a:stretch>
        </p:blipFill>
        <p:spPr>
          <a:xfrm>
            <a:off x="5486400" y="1005279"/>
            <a:ext cx="2438400" cy="3612751"/>
          </a:xfrm>
          <a:prstGeom prst="rect">
            <a:avLst/>
          </a:prstGeom>
          <a:ln w="12700" cap="flat">
            <a:noFill/>
            <a:miter lim="400000"/>
            <a:headEnd/>
            <a:tailEnd/>
          </a:ln>
          <a:effectLst>
            <a:outerShdw blurRad="50800" dist="38100" dir="2700000" sx="101000" sy="101000" algn="tl" rotWithShape="0">
              <a:prstClr val="black">
                <a:alpha val="40000"/>
              </a:prstClr>
            </a:outerShdw>
          </a:effectLst>
        </p:spPr>
      </p:pic>
      <p:grpSp>
        <p:nvGrpSpPr>
          <p:cNvPr id="2" name="Group 1"/>
          <p:cNvGrpSpPr/>
          <p:nvPr/>
        </p:nvGrpSpPr>
        <p:grpSpPr>
          <a:xfrm>
            <a:off x="759376" y="3828724"/>
            <a:ext cx="1226709" cy="810123"/>
            <a:chOff x="759376" y="3600124"/>
            <a:chExt cx="1226709" cy="810123"/>
          </a:xfrm>
        </p:grpSpPr>
        <p:grpSp>
          <p:nvGrpSpPr>
            <p:cNvPr id="24" name="Group 23"/>
            <p:cNvGrpSpPr/>
            <p:nvPr/>
          </p:nvGrpSpPr>
          <p:grpSpPr>
            <a:xfrm>
              <a:off x="1128548" y="3600124"/>
              <a:ext cx="488362" cy="493949"/>
              <a:chOff x="664888" y="1487199"/>
              <a:chExt cx="693738" cy="701675"/>
            </a:xfrm>
          </p:grpSpPr>
          <p:sp>
            <p:nvSpPr>
              <p:cNvPr id="25" name="Oval 24"/>
              <p:cNvSpPr>
                <a:spLocks noChangeArrowheads="1"/>
              </p:cNvSpPr>
              <p:nvPr/>
            </p:nvSpPr>
            <p:spPr bwMode="auto">
              <a:xfrm>
                <a:off x="664888" y="1487199"/>
                <a:ext cx="693738" cy="701675"/>
              </a:xfrm>
              <a:prstGeom prst="ellipse">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26" name="Freeform 25"/>
              <p:cNvSpPr>
                <a:spLocks noEditPoints="1"/>
              </p:cNvSpPr>
              <p:nvPr/>
            </p:nvSpPr>
            <p:spPr bwMode="auto">
              <a:xfrm>
                <a:off x="891901" y="1661824"/>
                <a:ext cx="239713" cy="352425"/>
              </a:xfrm>
              <a:custGeom>
                <a:avLst/>
                <a:gdLst>
                  <a:gd name="T0" fmla="*/ 474 w 665"/>
                  <a:gd name="T1" fmla="*/ 636 h 968"/>
                  <a:gd name="T2" fmla="*/ 192 w 665"/>
                  <a:gd name="T3" fmla="*/ 636 h 968"/>
                  <a:gd name="T4" fmla="*/ 140 w 665"/>
                  <a:gd name="T5" fmla="*/ 538 h 968"/>
                  <a:gd name="T6" fmla="*/ 60 w 665"/>
                  <a:gd name="T7" fmla="*/ 333 h 968"/>
                  <a:gd name="T8" fmla="*/ 332 w 665"/>
                  <a:gd name="T9" fmla="*/ 60 h 968"/>
                  <a:gd name="T10" fmla="*/ 604 w 665"/>
                  <a:gd name="T11" fmla="*/ 333 h 968"/>
                  <a:gd name="T12" fmla="*/ 524 w 665"/>
                  <a:gd name="T13" fmla="*/ 538 h 968"/>
                  <a:gd name="T14" fmla="*/ 474 w 665"/>
                  <a:gd name="T15" fmla="*/ 636 h 968"/>
                  <a:gd name="T16" fmla="*/ 332 w 665"/>
                  <a:gd name="T17" fmla="*/ 152 h 968"/>
                  <a:gd name="T18" fmla="*/ 150 w 665"/>
                  <a:gd name="T19" fmla="*/ 334 h 968"/>
                  <a:gd name="T20" fmla="*/ 166 w 665"/>
                  <a:gd name="T21" fmla="*/ 348 h 968"/>
                  <a:gd name="T22" fmla="*/ 180 w 665"/>
                  <a:gd name="T23" fmla="*/ 334 h 968"/>
                  <a:gd name="T24" fmla="*/ 332 w 665"/>
                  <a:gd name="T25" fmla="*/ 182 h 968"/>
                  <a:gd name="T26" fmla="*/ 347 w 665"/>
                  <a:gd name="T27" fmla="*/ 167 h 968"/>
                  <a:gd name="T28" fmla="*/ 332 w 665"/>
                  <a:gd name="T29" fmla="*/ 152 h 968"/>
                  <a:gd name="T30" fmla="*/ 332 w 665"/>
                  <a:gd name="T31" fmla="*/ 908 h 968"/>
                  <a:gd name="T32" fmla="*/ 272 w 665"/>
                  <a:gd name="T33" fmla="*/ 870 h 968"/>
                  <a:gd name="T34" fmla="*/ 400 w 665"/>
                  <a:gd name="T35" fmla="*/ 854 h 968"/>
                  <a:gd name="T36" fmla="*/ 332 w 665"/>
                  <a:gd name="T37" fmla="*/ 908 h 968"/>
                  <a:gd name="T38" fmla="*/ 233 w 665"/>
                  <a:gd name="T39" fmla="*/ 754 h 968"/>
                  <a:gd name="T40" fmla="*/ 215 w 665"/>
                  <a:gd name="T41" fmla="*/ 696 h 968"/>
                  <a:gd name="T42" fmla="*/ 450 w 665"/>
                  <a:gd name="T43" fmla="*/ 696 h 968"/>
                  <a:gd name="T44" fmla="*/ 439 w 665"/>
                  <a:gd name="T45" fmla="*/ 728 h 968"/>
                  <a:gd name="T46" fmla="*/ 233 w 665"/>
                  <a:gd name="T47" fmla="*/ 754 h 968"/>
                  <a:gd name="T48" fmla="*/ 411 w 665"/>
                  <a:gd name="T49" fmla="*/ 822 h 968"/>
                  <a:gd name="T50" fmla="*/ 261 w 665"/>
                  <a:gd name="T51" fmla="*/ 841 h 968"/>
                  <a:gd name="T52" fmla="*/ 243 w 665"/>
                  <a:gd name="T53" fmla="*/ 784 h 968"/>
                  <a:gd name="T54" fmla="*/ 242 w 665"/>
                  <a:gd name="T55" fmla="*/ 783 h 968"/>
                  <a:gd name="T56" fmla="*/ 429 w 665"/>
                  <a:gd name="T57" fmla="*/ 759 h 968"/>
                  <a:gd name="T58" fmla="*/ 421 w 665"/>
                  <a:gd name="T59" fmla="*/ 786 h 968"/>
                  <a:gd name="T60" fmla="*/ 411 w 665"/>
                  <a:gd name="T61" fmla="*/ 822 h 968"/>
                  <a:gd name="T62" fmla="*/ 332 w 665"/>
                  <a:gd name="T63" fmla="*/ 0 h 968"/>
                  <a:gd name="T64" fmla="*/ 0 w 665"/>
                  <a:gd name="T65" fmla="*/ 333 h 968"/>
                  <a:gd name="T66" fmla="*/ 152 w 665"/>
                  <a:gd name="T67" fmla="*/ 698 h 968"/>
                  <a:gd name="T68" fmla="*/ 332 w 665"/>
                  <a:gd name="T69" fmla="*/ 968 h 968"/>
                  <a:gd name="T70" fmla="*/ 513 w 665"/>
                  <a:gd name="T71" fmla="*/ 699 h 968"/>
                  <a:gd name="T72" fmla="*/ 665 w 665"/>
                  <a:gd name="T73" fmla="*/ 333 h 968"/>
                  <a:gd name="T74" fmla="*/ 332 w 665"/>
                  <a:gd name="T7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5" h="968">
                    <a:moveTo>
                      <a:pt x="474" y="636"/>
                    </a:moveTo>
                    <a:lnTo>
                      <a:pt x="192" y="636"/>
                    </a:lnTo>
                    <a:cubicBezTo>
                      <a:pt x="176" y="603"/>
                      <a:pt x="158" y="570"/>
                      <a:pt x="140" y="538"/>
                    </a:cubicBezTo>
                    <a:cubicBezTo>
                      <a:pt x="101" y="467"/>
                      <a:pt x="60" y="394"/>
                      <a:pt x="60" y="333"/>
                    </a:cubicBezTo>
                    <a:cubicBezTo>
                      <a:pt x="60" y="182"/>
                      <a:pt x="182" y="60"/>
                      <a:pt x="332" y="60"/>
                    </a:cubicBezTo>
                    <a:cubicBezTo>
                      <a:pt x="482" y="60"/>
                      <a:pt x="604" y="182"/>
                      <a:pt x="604" y="333"/>
                    </a:cubicBezTo>
                    <a:cubicBezTo>
                      <a:pt x="604" y="394"/>
                      <a:pt x="563" y="467"/>
                      <a:pt x="524" y="538"/>
                    </a:cubicBezTo>
                    <a:cubicBezTo>
                      <a:pt x="506" y="571"/>
                      <a:pt x="488" y="603"/>
                      <a:pt x="474" y="636"/>
                    </a:cubicBezTo>
                    <a:close/>
                    <a:moveTo>
                      <a:pt x="332" y="152"/>
                    </a:moveTo>
                    <a:cubicBezTo>
                      <a:pt x="232" y="152"/>
                      <a:pt x="150" y="233"/>
                      <a:pt x="150" y="334"/>
                    </a:cubicBezTo>
                    <a:cubicBezTo>
                      <a:pt x="150" y="342"/>
                      <a:pt x="157" y="348"/>
                      <a:pt x="166" y="348"/>
                    </a:cubicBezTo>
                    <a:cubicBezTo>
                      <a:pt x="174" y="348"/>
                      <a:pt x="180" y="342"/>
                      <a:pt x="180" y="334"/>
                    </a:cubicBezTo>
                    <a:cubicBezTo>
                      <a:pt x="180" y="250"/>
                      <a:pt x="249" y="182"/>
                      <a:pt x="332" y="182"/>
                    </a:cubicBezTo>
                    <a:cubicBezTo>
                      <a:pt x="340" y="182"/>
                      <a:pt x="347" y="175"/>
                      <a:pt x="347" y="167"/>
                    </a:cubicBezTo>
                    <a:cubicBezTo>
                      <a:pt x="347" y="158"/>
                      <a:pt x="340" y="152"/>
                      <a:pt x="332" y="152"/>
                    </a:cubicBezTo>
                    <a:close/>
                    <a:moveTo>
                      <a:pt x="332" y="908"/>
                    </a:moveTo>
                    <a:cubicBezTo>
                      <a:pt x="302" y="908"/>
                      <a:pt x="287" y="904"/>
                      <a:pt x="272" y="870"/>
                    </a:cubicBezTo>
                    <a:lnTo>
                      <a:pt x="400" y="854"/>
                    </a:lnTo>
                    <a:cubicBezTo>
                      <a:pt x="381" y="904"/>
                      <a:pt x="368" y="908"/>
                      <a:pt x="332" y="908"/>
                    </a:cubicBezTo>
                    <a:close/>
                    <a:moveTo>
                      <a:pt x="233" y="754"/>
                    </a:moveTo>
                    <a:cubicBezTo>
                      <a:pt x="228" y="736"/>
                      <a:pt x="222" y="717"/>
                      <a:pt x="215" y="696"/>
                    </a:cubicBezTo>
                    <a:lnTo>
                      <a:pt x="450" y="696"/>
                    </a:lnTo>
                    <a:cubicBezTo>
                      <a:pt x="446" y="707"/>
                      <a:pt x="442" y="718"/>
                      <a:pt x="439" y="728"/>
                    </a:cubicBezTo>
                    <a:cubicBezTo>
                      <a:pt x="439" y="728"/>
                      <a:pt x="233" y="754"/>
                      <a:pt x="233" y="754"/>
                    </a:cubicBezTo>
                    <a:close/>
                    <a:moveTo>
                      <a:pt x="411" y="822"/>
                    </a:moveTo>
                    <a:lnTo>
                      <a:pt x="261" y="841"/>
                    </a:lnTo>
                    <a:cubicBezTo>
                      <a:pt x="256" y="826"/>
                      <a:pt x="250" y="808"/>
                      <a:pt x="243" y="784"/>
                    </a:cubicBezTo>
                    <a:cubicBezTo>
                      <a:pt x="242" y="784"/>
                      <a:pt x="242" y="783"/>
                      <a:pt x="242" y="783"/>
                    </a:cubicBezTo>
                    <a:lnTo>
                      <a:pt x="429" y="759"/>
                    </a:lnTo>
                    <a:cubicBezTo>
                      <a:pt x="426" y="768"/>
                      <a:pt x="424" y="778"/>
                      <a:pt x="421" y="786"/>
                    </a:cubicBezTo>
                    <a:cubicBezTo>
                      <a:pt x="417" y="800"/>
                      <a:pt x="414" y="812"/>
                      <a:pt x="411" y="822"/>
                    </a:cubicBezTo>
                    <a:close/>
                    <a:moveTo>
                      <a:pt x="332" y="0"/>
                    </a:moveTo>
                    <a:cubicBezTo>
                      <a:pt x="149" y="0"/>
                      <a:pt x="0" y="149"/>
                      <a:pt x="0" y="333"/>
                    </a:cubicBezTo>
                    <a:cubicBezTo>
                      <a:pt x="0" y="455"/>
                      <a:pt x="111" y="584"/>
                      <a:pt x="152" y="698"/>
                    </a:cubicBezTo>
                    <a:cubicBezTo>
                      <a:pt x="212" y="867"/>
                      <a:pt x="206" y="968"/>
                      <a:pt x="332" y="968"/>
                    </a:cubicBezTo>
                    <a:cubicBezTo>
                      <a:pt x="461" y="968"/>
                      <a:pt x="452" y="867"/>
                      <a:pt x="513" y="699"/>
                    </a:cubicBezTo>
                    <a:cubicBezTo>
                      <a:pt x="553" y="584"/>
                      <a:pt x="665" y="454"/>
                      <a:pt x="665" y="333"/>
                    </a:cubicBezTo>
                    <a:cubicBezTo>
                      <a:pt x="665" y="149"/>
                      <a:pt x="516" y="0"/>
                      <a:pt x="33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37" name="TextBox 36"/>
            <p:cNvSpPr txBox="1"/>
            <p:nvPr/>
          </p:nvSpPr>
          <p:spPr>
            <a:xfrm>
              <a:off x="759376" y="4165137"/>
              <a:ext cx="1226709" cy="245110"/>
            </a:xfrm>
            <a:prstGeom prst="rect">
              <a:avLst/>
            </a:prstGeom>
            <a:noFill/>
          </p:spPr>
          <p:txBody>
            <a:bodyPr wrap="square" rtlCol="0">
              <a:spAutoFit/>
            </a:bodyPr>
            <a:lstStyle/>
            <a:p>
              <a:pPr algn="ctr" fontAlgn="base"/>
              <a:r>
                <a:rPr lang="zh-CN" altLang="en-US" sz="1000" dirty="0" smtClean="0">
                  <a:solidFill>
                    <a:schemeClr val="accent1"/>
                  </a:solidFill>
                  <a:latin typeface="+mn-ea"/>
                </a:rPr>
                <a:t> </a:t>
              </a:r>
              <a:r>
                <a:rPr lang="en-US" sz="1000" dirty="0" smtClean="0">
                  <a:solidFill>
                    <a:schemeClr val="accent1"/>
                  </a:solidFill>
                  <a:latin typeface="+mn-ea"/>
                </a:rPr>
                <a:t>1</a:t>
              </a:r>
              <a:endParaRPr lang="en-US" sz="1000" dirty="0">
                <a:solidFill>
                  <a:schemeClr val="accent1"/>
                </a:solidFill>
                <a:latin typeface="+mn-ea"/>
              </a:endParaRPr>
            </a:p>
          </p:txBody>
        </p:sp>
      </p:grpSp>
      <p:grpSp>
        <p:nvGrpSpPr>
          <p:cNvPr id="3" name="Group 2"/>
          <p:cNvGrpSpPr/>
          <p:nvPr/>
        </p:nvGrpSpPr>
        <p:grpSpPr>
          <a:xfrm>
            <a:off x="1787349" y="3828725"/>
            <a:ext cx="1226709" cy="810121"/>
            <a:chOff x="1787349" y="3600125"/>
            <a:chExt cx="1226709" cy="810121"/>
          </a:xfrm>
        </p:grpSpPr>
        <p:grpSp>
          <p:nvGrpSpPr>
            <p:cNvPr id="33" name="Group 32"/>
            <p:cNvGrpSpPr/>
            <p:nvPr/>
          </p:nvGrpSpPr>
          <p:grpSpPr>
            <a:xfrm>
              <a:off x="2152880" y="3600125"/>
              <a:ext cx="495647" cy="495647"/>
              <a:chOff x="2146300" y="3683000"/>
              <a:chExt cx="465138" cy="465138"/>
            </a:xfrm>
          </p:grpSpPr>
          <p:sp>
            <p:nvSpPr>
              <p:cNvPr id="34" name="Oval 5"/>
              <p:cNvSpPr>
                <a:spLocks noChangeArrowheads="1"/>
              </p:cNvSpPr>
              <p:nvPr/>
            </p:nvSpPr>
            <p:spPr bwMode="auto">
              <a:xfrm>
                <a:off x="2146300" y="3683000"/>
                <a:ext cx="465138" cy="465138"/>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35" name="Freeform 53"/>
              <p:cNvSpPr>
                <a:spLocks noEditPoints="1"/>
              </p:cNvSpPr>
              <p:nvPr/>
            </p:nvSpPr>
            <p:spPr bwMode="auto">
              <a:xfrm>
                <a:off x="2241550" y="3816350"/>
                <a:ext cx="274638" cy="198438"/>
              </a:xfrm>
              <a:custGeom>
                <a:avLst/>
                <a:gdLst>
                  <a:gd name="T0" fmla="*/ 583 w 762"/>
                  <a:gd name="T1" fmla="*/ 501 h 549"/>
                  <a:gd name="T2" fmla="*/ 583 w 762"/>
                  <a:gd name="T3" fmla="*/ 501 h 549"/>
                  <a:gd name="T4" fmla="*/ 155 w 762"/>
                  <a:gd name="T5" fmla="*/ 501 h 549"/>
                  <a:gd name="T6" fmla="*/ 47 w 762"/>
                  <a:gd name="T7" fmla="*/ 394 h 549"/>
                  <a:gd name="T8" fmla="*/ 101 w 762"/>
                  <a:gd name="T9" fmla="*/ 301 h 549"/>
                  <a:gd name="T10" fmla="*/ 122 w 762"/>
                  <a:gd name="T11" fmla="*/ 245 h 549"/>
                  <a:gd name="T12" fmla="*/ 119 w 762"/>
                  <a:gd name="T13" fmla="*/ 227 h 549"/>
                  <a:gd name="T14" fmla="*/ 178 w 762"/>
                  <a:gd name="T15" fmla="*/ 167 h 549"/>
                  <a:gd name="T16" fmla="*/ 211 w 762"/>
                  <a:gd name="T17" fmla="*/ 173 h 549"/>
                  <a:gd name="T18" fmla="*/ 254 w 762"/>
                  <a:gd name="T19" fmla="*/ 145 h 549"/>
                  <a:gd name="T20" fmla="*/ 405 w 762"/>
                  <a:gd name="T21" fmla="*/ 48 h 549"/>
                  <a:gd name="T22" fmla="*/ 570 w 762"/>
                  <a:gd name="T23" fmla="*/ 199 h 549"/>
                  <a:gd name="T24" fmla="*/ 608 w 762"/>
                  <a:gd name="T25" fmla="*/ 241 h 549"/>
                  <a:gd name="T26" fmla="*/ 714 w 762"/>
                  <a:gd name="T27" fmla="*/ 370 h 549"/>
                  <a:gd name="T28" fmla="*/ 583 w 762"/>
                  <a:gd name="T29" fmla="*/ 501 h 549"/>
                  <a:gd name="T30" fmla="*/ 617 w 762"/>
                  <a:gd name="T31" fmla="*/ 194 h 549"/>
                  <a:gd name="T32" fmla="*/ 405 w 762"/>
                  <a:gd name="T33" fmla="*/ 0 h 549"/>
                  <a:gd name="T34" fmla="*/ 211 w 762"/>
                  <a:gd name="T35" fmla="*/ 125 h 549"/>
                  <a:gd name="T36" fmla="*/ 178 w 762"/>
                  <a:gd name="T37" fmla="*/ 119 h 549"/>
                  <a:gd name="T38" fmla="*/ 71 w 762"/>
                  <a:gd name="T39" fmla="*/ 227 h 549"/>
                  <a:gd name="T40" fmla="*/ 77 w 762"/>
                  <a:gd name="T41" fmla="*/ 260 h 549"/>
                  <a:gd name="T42" fmla="*/ 0 w 762"/>
                  <a:gd name="T43" fmla="*/ 394 h 549"/>
                  <a:gd name="T44" fmla="*/ 155 w 762"/>
                  <a:gd name="T45" fmla="*/ 548 h 549"/>
                  <a:gd name="T46" fmla="*/ 155 w 762"/>
                  <a:gd name="T47" fmla="*/ 549 h 549"/>
                  <a:gd name="T48" fmla="*/ 583 w 762"/>
                  <a:gd name="T49" fmla="*/ 549 h 549"/>
                  <a:gd name="T50" fmla="*/ 583 w 762"/>
                  <a:gd name="T51" fmla="*/ 548 h 549"/>
                  <a:gd name="T52" fmla="*/ 762 w 762"/>
                  <a:gd name="T53" fmla="*/ 370 h 549"/>
                  <a:gd name="T54" fmla="*/ 617 w 762"/>
                  <a:gd name="T55" fmla="*/ 194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549">
                    <a:moveTo>
                      <a:pt x="583" y="501"/>
                    </a:moveTo>
                    <a:lnTo>
                      <a:pt x="583" y="501"/>
                    </a:lnTo>
                    <a:lnTo>
                      <a:pt x="155" y="501"/>
                    </a:lnTo>
                    <a:cubicBezTo>
                      <a:pt x="96" y="501"/>
                      <a:pt x="47" y="453"/>
                      <a:pt x="47" y="394"/>
                    </a:cubicBezTo>
                    <a:cubicBezTo>
                      <a:pt x="47" y="356"/>
                      <a:pt x="67" y="321"/>
                      <a:pt x="101" y="301"/>
                    </a:cubicBezTo>
                    <a:cubicBezTo>
                      <a:pt x="134" y="283"/>
                      <a:pt x="136" y="279"/>
                      <a:pt x="122" y="245"/>
                    </a:cubicBezTo>
                    <a:cubicBezTo>
                      <a:pt x="120" y="238"/>
                      <a:pt x="119" y="232"/>
                      <a:pt x="119" y="227"/>
                    </a:cubicBezTo>
                    <a:cubicBezTo>
                      <a:pt x="119" y="194"/>
                      <a:pt x="146" y="167"/>
                      <a:pt x="178" y="167"/>
                    </a:cubicBezTo>
                    <a:cubicBezTo>
                      <a:pt x="178" y="167"/>
                      <a:pt x="194" y="166"/>
                      <a:pt x="211" y="173"/>
                    </a:cubicBezTo>
                    <a:cubicBezTo>
                      <a:pt x="238" y="184"/>
                      <a:pt x="241" y="173"/>
                      <a:pt x="254" y="145"/>
                    </a:cubicBezTo>
                    <a:cubicBezTo>
                      <a:pt x="281" y="86"/>
                      <a:pt x="340" y="48"/>
                      <a:pt x="405" y="48"/>
                    </a:cubicBezTo>
                    <a:cubicBezTo>
                      <a:pt x="490" y="48"/>
                      <a:pt x="561" y="113"/>
                      <a:pt x="570" y="199"/>
                    </a:cubicBezTo>
                    <a:cubicBezTo>
                      <a:pt x="572" y="233"/>
                      <a:pt x="572" y="233"/>
                      <a:pt x="608" y="241"/>
                    </a:cubicBezTo>
                    <a:cubicBezTo>
                      <a:pt x="670" y="253"/>
                      <a:pt x="714" y="307"/>
                      <a:pt x="714" y="370"/>
                    </a:cubicBezTo>
                    <a:cubicBezTo>
                      <a:pt x="714" y="442"/>
                      <a:pt x="655" y="501"/>
                      <a:pt x="583" y="501"/>
                    </a:cubicBezTo>
                    <a:close/>
                    <a:moveTo>
                      <a:pt x="617" y="194"/>
                    </a:moveTo>
                    <a:cubicBezTo>
                      <a:pt x="606" y="86"/>
                      <a:pt x="516" y="0"/>
                      <a:pt x="405" y="0"/>
                    </a:cubicBezTo>
                    <a:cubicBezTo>
                      <a:pt x="318" y="0"/>
                      <a:pt x="245" y="51"/>
                      <a:pt x="211" y="125"/>
                    </a:cubicBezTo>
                    <a:cubicBezTo>
                      <a:pt x="200" y="122"/>
                      <a:pt x="190" y="119"/>
                      <a:pt x="178" y="119"/>
                    </a:cubicBezTo>
                    <a:cubicBezTo>
                      <a:pt x="119" y="119"/>
                      <a:pt x="71" y="167"/>
                      <a:pt x="71" y="227"/>
                    </a:cubicBezTo>
                    <a:cubicBezTo>
                      <a:pt x="71" y="239"/>
                      <a:pt x="74" y="250"/>
                      <a:pt x="77" y="260"/>
                    </a:cubicBezTo>
                    <a:cubicBezTo>
                      <a:pt x="31" y="287"/>
                      <a:pt x="0" y="336"/>
                      <a:pt x="0" y="394"/>
                    </a:cubicBezTo>
                    <a:cubicBezTo>
                      <a:pt x="0" y="479"/>
                      <a:pt x="69" y="548"/>
                      <a:pt x="155" y="548"/>
                    </a:cubicBezTo>
                    <a:lnTo>
                      <a:pt x="155" y="549"/>
                    </a:lnTo>
                    <a:lnTo>
                      <a:pt x="583" y="549"/>
                    </a:lnTo>
                    <a:lnTo>
                      <a:pt x="583" y="548"/>
                    </a:lnTo>
                    <a:cubicBezTo>
                      <a:pt x="682" y="548"/>
                      <a:pt x="762" y="468"/>
                      <a:pt x="762" y="370"/>
                    </a:cubicBezTo>
                    <a:cubicBezTo>
                      <a:pt x="762" y="283"/>
                      <a:pt x="699" y="210"/>
                      <a:pt x="617"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39" name="TextBox 38"/>
            <p:cNvSpPr txBox="1"/>
            <p:nvPr/>
          </p:nvSpPr>
          <p:spPr>
            <a:xfrm>
              <a:off x="1787349" y="4165136"/>
              <a:ext cx="1226709" cy="245110"/>
            </a:xfrm>
            <a:prstGeom prst="rect">
              <a:avLst/>
            </a:prstGeom>
            <a:noFill/>
          </p:spPr>
          <p:txBody>
            <a:bodyPr wrap="square" rtlCol="0">
              <a:spAutoFit/>
            </a:bodyPr>
            <a:lstStyle/>
            <a:p>
              <a:pPr algn="ctr" fontAlgn="base"/>
              <a:r>
                <a:rPr lang="en-US" sz="1000" dirty="0" smtClean="0">
                  <a:solidFill>
                    <a:schemeClr val="accent2"/>
                  </a:solidFill>
                  <a:latin typeface="+mn-ea"/>
                </a:rPr>
                <a:t>2</a:t>
              </a:r>
              <a:endParaRPr lang="en-US" sz="1000" dirty="0">
                <a:solidFill>
                  <a:schemeClr val="accent2"/>
                </a:solidFill>
                <a:latin typeface="+mn-ea"/>
              </a:endParaRPr>
            </a:p>
          </p:txBody>
        </p:sp>
      </p:grpSp>
      <p:grpSp>
        <p:nvGrpSpPr>
          <p:cNvPr id="4" name="Group 3"/>
          <p:cNvGrpSpPr/>
          <p:nvPr/>
        </p:nvGrpSpPr>
        <p:grpSpPr>
          <a:xfrm>
            <a:off x="2819231" y="3828724"/>
            <a:ext cx="1226709" cy="810123"/>
            <a:chOff x="2819231" y="3600124"/>
            <a:chExt cx="1226709" cy="810123"/>
          </a:xfrm>
        </p:grpSpPr>
        <p:grpSp>
          <p:nvGrpSpPr>
            <p:cNvPr id="27" name="Group 26"/>
            <p:cNvGrpSpPr/>
            <p:nvPr/>
          </p:nvGrpSpPr>
          <p:grpSpPr>
            <a:xfrm>
              <a:off x="3184493" y="3600124"/>
              <a:ext cx="489478" cy="493949"/>
              <a:chOff x="664888" y="2539349"/>
              <a:chExt cx="695325" cy="701675"/>
            </a:xfrm>
          </p:grpSpPr>
          <p:sp>
            <p:nvSpPr>
              <p:cNvPr id="28" name="Oval 27"/>
              <p:cNvSpPr>
                <a:spLocks noChangeArrowheads="1"/>
              </p:cNvSpPr>
              <p:nvPr/>
            </p:nvSpPr>
            <p:spPr bwMode="auto">
              <a:xfrm>
                <a:off x="664888" y="2539349"/>
                <a:ext cx="695325" cy="701675"/>
              </a:xfrm>
              <a:prstGeom prst="ellipse">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29" name="Freeform 28"/>
              <p:cNvSpPr>
                <a:spLocks noEditPoints="1"/>
              </p:cNvSpPr>
              <p:nvPr/>
            </p:nvSpPr>
            <p:spPr bwMode="auto">
              <a:xfrm>
                <a:off x="837925" y="2713974"/>
                <a:ext cx="358775" cy="352425"/>
              </a:xfrm>
              <a:custGeom>
                <a:avLst/>
                <a:gdLst>
                  <a:gd name="T0" fmla="*/ 816 w 994"/>
                  <a:gd name="T1" fmla="*/ 408 h 968"/>
                  <a:gd name="T2" fmla="*/ 740 w 994"/>
                  <a:gd name="T3" fmla="*/ 228 h 968"/>
                  <a:gd name="T4" fmla="*/ 611 w 994"/>
                  <a:gd name="T5" fmla="*/ 99 h 968"/>
                  <a:gd name="T6" fmla="*/ 846 w 994"/>
                  <a:gd name="T7" fmla="*/ 120 h 968"/>
                  <a:gd name="T8" fmla="*/ 868 w 994"/>
                  <a:gd name="T9" fmla="*/ 356 h 968"/>
                  <a:gd name="T10" fmla="*/ 218 w 994"/>
                  <a:gd name="T11" fmla="*/ 750 h 968"/>
                  <a:gd name="T12" fmla="*/ 134 w 994"/>
                  <a:gd name="T13" fmla="*/ 590 h 968"/>
                  <a:gd name="T14" fmla="*/ 364 w 994"/>
                  <a:gd name="T15" fmla="*/ 603 h 968"/>
                  <a:gd name="T16" fmla="*/ 380 w 994"/>
                  <a:gd name="T17" fmla="*/ 837 h 968"/>
                  <a:gd name="T18" fmla="*/ 268 w 994"/>
                  <a:gd name="T19" fmla="*/ 867 h 968"/>
                  <a:gd name="T20" fmla="*/ 106 w 994"/>
                  <a:gd name="T21" fmla="*/ 908 h 968"/>
                  <a:gd name="T22" fmla="*/ 64 w 994"/>
                  <a:gd name="T23" fmla="*/ 846 h 968"/>
                  <a:gd name="T24" fmla="*/ 197 w 994"/>
                  <a:gd name="T25" fmla="*/ 772 h 968"/>
                  <a:gd name="T26" fmla="*/ 126 w 994"/>
                  <a:gd name="T27" fmla="*/ 904 h 968"/>
                  <a:gd name="T28" fmla="*/ 317 w 994"/>
                  <a:gd name="T29" fmla="*/ 501 h 968"/>
                  <a:gd name="T30" fmla="*/ 463 w 994"/>
                  <a:gd name="T31" fmla="*/ 248 h 968"/>
                  <a:gd name="T32" fmla="*/ 317 w 994"/>
                  <a:gd name="T33" fmla="*/ 501 h 968"/>
                  <a:gd name="T34" fmla="*/ 447 w 994"/>
                  <a:gd name="T35" fmla="*/ 613 h 968"/>
                  <a:gd name="T36" fmla="*/ 346 w 994"/>
                  <a:gd name="T37" fmla="*/ 516 h 968"/>
                  <a:gd name="T38" fmla="*/ 697 w 994"/>
                  <a:gd name="T39" fmla="*/ 271 h 968"/>
                  <a:gd name="T40" fmla="*/ 447 w 994"/>
                  <a:gd name="T41" fmla="*/ 613 h 968"/>
                  <a:gd name="T42" fmla="*/ 484 w 994"/>
                  <a:gd name="T43" fmla="*/ 720 h 968"/>
                  <a:gd name="T44" fmla="*/ 748 w 994"/>
                  <a:gd name="T45" fmla="*/ 354 h 968"/>
                  <a:gd name="T46" fmla="*/ 718 w 994"/>
                  <a:gd name="T47" fmla="*/ 507 h 968"/>
                  <a:gd name="T48" fmla="*/ 484 w 994"/>
                  <a:gd name="T49" fmla="*/ 743 h 968"/>
                  <a:gd name="T50" fmla="*/ 889 w 994"/>
                  <a:gd name="T51" fmla="*/ 78 h 968"/>
                  <a:gd name="T52" fmla="*/ 568 w 994"/>
                  <a:gd name="T53" fmla="*/ 56 h 968"/>
                  <a:gd name="T54" fmla="*/ 419 w 994"/>
                  <a:gd name="T55" fmla="*/ 206 h 968"/>
                  <a:gd name="T56" fmla="*/ 419 w 994"/>
                  <a:gd name="T57" fmla="*/ 207 h 968"/>
                  <a:gd name="T58" fmla="*/ 76 w 994"/>
                  <a:gd name="T59" fmla="*/ 574 h 968"/>
                  <a:gd name="T60" fmla="*/ 0 w 994"/>
                  <a:gd name="T61" fmla="*/ 863 h 968"/>
                  <a:gd name="T62" fmla="*/ 141 w 994"/>
                  <a:gd name="T63" fmla="*/ 963 h 968"/>
                  <a:gd name="T64" fmla="*/ 449 w 994"/>
                  <a:gd name="T65" fmla="*/ 865 h 968"/>
                  <a:gd name="T66" fmla="*/ 889 w 994"/>
                  <a:gd name="T67" fmla="*/ 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4" h="968">
                    <a:moveTo>
                      <a:pt x="868" y="356"/>
                    </a:moveTo>
                    <a:lnTo>
                      <a:pt x="816" y="408"/>
                    </a:lnTo>
                    <a:cubicBezTo>
                      <a:pt x="816" y="401"/>
                      <a:pt x="817" y="394"/>
                      <a:pt x="817" y="387"/>
                    </a:cubicBezTo>
                    <a:cubicBezTo>
                      <a:pt x="811" y="328"/>
                      <a:pt x="784" y="272"/>
                      <a:pt x="740" y="228"/>
                    </a:cubicBezTo>
                    <a:cubicBezTo>
                      <a:pt x="691" y="178"/>
                      <a:pt x="625" y="150"/>
                      <a:pt x="561" y="149"/>
                    </a:cubicBezTo>
                    <a:lnTo>
                      <a:pt x="611" y="99"/>
                    </a:lnTo>
                    <a:cubicBezTo>
                      <a:pt x="636" y="74"/>
                      <a:pt x="671" y="60"/>
                      <a:pt x="709" y="60"/>
                    </a:cubicBezTo>
                    <a:cubicBezTo>
                      <a:pt x="757" y="60"/>
                      <a:pt x="808" y="82"/>
                      <a:pt x="846" y="120"/>
                    </a:cubicBezTo>
                    <a:cubicBezTo>
                      <a:pt x="882" y="157"/>
                      <a:pt x="903" y="201"/>
                      <a:pt x="907" y="247"/>
                    </a:cubicBezTo>
                    <a:cubicBezTo>
                      <a:pt x="909" y="289"/>
                      <a:pt x="896" y="328"/>
                      <a:pt x="868" y="356"/>
                    </a:cubicBezTo>
                    <a:close/>
                    <a:moveTo>
                      <a:pt x="268" y="867"/>
                    </a:moveTo>
                    <a:cubicBezTo>
                      <a:pt x="268" y="826"/>
                      <a:pt x="251" y="784"/>
                      <a:pt x="218" y="750"/>
                    </a:cubicBezTo>
                    <a:cubicBezTo>
                      <a:pt x="186" y="719"/>
                      <a:pt x="145" y="701"/>
                      <a:pt x="104" y="699"/>
                    </a:cubicBezTo>
                    <a:lnTo>
                      <a:pt x="134" y="590"/>
                    </a:lnTo>
                    <a:cubicBezTo>
                      <a:pt x="136" y="583"/>
                      <a:pt x="141" y="575"/>
                      <a:pt x="146" y="569"/>
                    </a:cubicBezTo>
                    <a:cubicBezTo>
                      <a:pt x="207" y="526"/>
                      <a:pt x="300" y="538"/>
                      <a:pt x="364" y="603"/>
                    </a:cubicBezTo>
                    <a:cubicBezTo>
                      <a:pt x="433" y="672"/>
                      <a:pt x="444" y="773"/>
                      <a:pt x="391" y="832"/>
                    </a:cubicBezTo>
                    <a:cubicBezTo>
                      <a:pt x="388" y="835"/>
                      <a:pt x="384" y="836"/>
                      <a:pt x="380" y="837"/>
                    </a:cubicBezTo>
                    <a:cubicBezTo>
                      <a:pt x="380" y="837"/>
                      <a:pt x="268" y="867"/>
                      <a:pt x="268" y="867"/>
                    </a:cubicBezTo>
                    <a:close/>
                    <a:moveTo>
                      <a:pt x="268" y="867"/>
                    </a:moveTo>
                    <a:close/>
                    <a:moveTo>
                      <a:pt x="126" y="904"/>
                    </a:moveTo>
                    <a:cubicBezTo>
                      <a:pt x="123" y="905"/>
                      <a:pt x="113" y="908"/>
                      <a:pt x="106" y="908"/>
                    </a:cubicBezTo>
                    <a:cubicBezTo>
                      <a:pt x="81" y="908"/>
                      <a:pt x="61" y="887"/>
                      <a:pt x="61" y="863"/>
                    </a:cubicBezTo>
                    <a:cubicBezTo>
                      <a:pt x="61" y="857"/>
                      <a:pt x="63" y="849"/>
                      <a:pt x="64" y="846"/>
                    </a:cubicBezTo>
                    <a:lnTo>
                      <a:pt x="96" y="730"/>
                    </a:lnTo>
                    <a:cubicBezTo>
                      <a:pt x="130" y="729"/>
                      <a:pt x="167" y="743"/>
                      <a:pt x="197" y="772"/>
                    </a:cubicBezTo>
                    <a:cubicBezTo>
                      <a:pt x="226" y="802"/>
                      <a:pt x="240" y="839"/>
                      <a:pt x="238" y="874"/>
                    </a:cubicBezTo>
                    <a:cubicBezTo>
                      <a:pt x="238" y="874"/>
                      <a:pt x="126" y="904"/>
                      <a:pt x="126" y="904"/>
                    </a:cubicBezTo>
                    <a:close/>
                    <a:moveTo>
                      <a:pt x="126" y="904"/>
                    </a:moveTo>
                    <a:close/>
                    <a:moveTo>
                      <a:pt x="317" y="501"/>
                    </a:moveTo>
                    <a:cubicBezTo>
                      <a:pt x="289" y="490"/>
                      <a:pt x="260" y="483"/>
                      <a:pt x="231" y="483"/>
                    </a:cubicBezTo>
                    <a:lnTo>
                      <a:pt x="463" y="248"/>
                    </a:lnTo>
                    <a:cubicBezTo>
                      <a:pt x="499" y="213"/>
                      <a:pt x="551" y="203"/>
                      <a:pt x="602" y="216"/>
                    </a:cubicBezTo>
                    <a:cubicBezTo>
                      <a:pt x="602" y="216"/>
                      <a:pt x="317" y="501"/>
                      <a:pt x="317" y="501"/>
                    </a:cubicBezTo>
                    <a:close/>
                    <a:moveTo>
                      <a:pt x="317" y="501"/>
                    </a:moveTo>
                    <a:close/>
                    <a:moveTo>
                      <a:pt x="447" y="613"/>
                    </a:moveTo>
                    <a:cubicBezTo>
                      <a:pt x="436" y="594"/>
                      <a:pt x="423" y="576"/>
                      <a:pt x="407" y="561"/>
                    </a:cubicBezTo>
                    <a:cubicBezTo>
                      <a:pt x="389" y="542"/>
                      <a:pt x="368" y="528"/>
                      <a:pt x="346" y="516"/>
                    </a:cubicBezTo>
                    <a:lnTo>
                      <a:pt x="634" y="227"/>
                    </a:lnTo>
                    <a:cubicBezTo>
                      <a:pt x="656" y="237"/>
                      <a:pt x="678" y="251"/>
                      <a:pt x="697" y="271"/>
                    </a:cubicBezTo>
                    <a:cubicBezTo>
                      <a:pt x="714" y="286"/>
                      <a:pt x="726" y="305"/>
                      <a:pt x="736" y="324"/>
                    </a:cubicBezTo>
                    <a:cubicBezTo>
                      <a:pt x="736" y="324"/>
                      <a:pt x="447" y="613"/>
                      <a:pt x="447" y="613"/>
                    </a:cubicBezTo>
                    <a:close/>
                    <a:moveTo>
                      <a:pt x="447" y="613"/>
                    </a:moveTo>
                    <a:close/>
                    <a:moveTo>
                      <a:pt x="484" y="720"/>
                    </a:moveTo>
                    <a:cubicBezTo>
                      <a:pt x="482" y="693"/>
                      <a:pt x="474" y="666"/>
                      <a:pt x="462" y="640"/>
                    </a:cubicBezTo>
                    <a:lnTo>
                      <a:pt x="748" y="354"/>
                    </a:lnTo>
                    <a:cubicBezTo>
                      <a:pt x="766" y="410"/>
                      <a:pt x="757" y="467"/>
                      <a:pt x="718" y="506"/>
                    </a:cubicBezTo>
                    <a:cubicBezTo>
                      <a:pt x="718" y="506"/>
                      <a:pt x="718" y="506"/>
                      <a:pt x="718" y="507"/>
                    </a:cubicBezTo>
                    <a:lnTo>
                      <a:pt x="718" y="507"/>
                    </a:lnTo>
                    <a:lnTo>
                      <a:pt x="484" y="743"/>
                    </a:lnTo>
                    <a:cubicBezTo>
                      <a:pt x="484" y="735"/>
                      <a:pt x="485" y="728"/>
                      <a:pt x="484" y="720"/>
                    </a:cubicBezTo>
                    <a:close/>
                    <a:moveTo>
                      <a:pt x="889" y="78"/>
                    </a:moveTo>
                    <a:cubicBezTo>
                      <a:pt x="839" y="28"/>
                      <a:pt x="773" y="0"/>
                      <a:pt x="709" y="0"/>
                    </a:cubicBezTo>
                    <a:cubicBezTo>
                      <a:pt x="654" y="0"/>
                      <a:pt x="605" y="20"/>
                      <a:pt x="568" y="56"/>
                    </a:cubicBezTo>
                    <a:lnTo>
                      <a:pt x="420" y="205"/>
                    </a:lnTo>
                    <a:cubicBezTo>
                      <a:pt x="420" y="206"/>
                      <a:pt x="420" y="206"/>
                      <a:pt x="419" y="206"/>
                    </a:cubicBezTo>
                    <a:cubicBezTo>
                      <a:pt x="419" y="207"/>
                      <a:pt x="419" y="207"/>
                      <a:pt x="419" y="207"/>
                    </a:cubicBezTo>
                    <a:lnTo>
                      <a:pt x="419" y="207"/>
                    </a:lnTo>
                    <a:lnTo>
                      <a:pt x="107" y="522"/>
                    </a:lnTo>
                    <a:cubicBezTo>
                      <a:pt x="92" y="536"/>
                      <a:pt x="82" y="554"/>
                      <a:pt x="76" y="574"/>
                    </a:cubicBezTo>
                    <a:lnTo>
                      <a:pt x="5" y="831"/>
                    </a:lnTo>
                    <a:cubicBezTo>
                      <a:pt x="5" y="832"/>
                      <a:pt x="0" y="852"/>
                      <a:pt x="0" y="863"/>
                    </a:cubicBezTo>
                    <a:cubicBezTo>
                      <a:pt x="0" y="921"/>
                      <a:pt x="47" y="968"/>
                      <a:pt x="106" y="968"/>
                    </a:cubicBezTo>
                    <a:cubicBezTo>
                      <a:pt x="118" y="968"/>
                      <a:pt x="140" y="963"/>
                      <a:pt x="141" y="963"/>
                    </a:cubicBezTo>
                    <a:lnTo>
                      <a:pt x="397" y="895"/>
                    </a:lnTo>
                    <a:cubicBezTo>
                      <a:pt x="417" y="890"/>
                      <a:pt x="435" y="879"/>
                      <a:pt x="449" y="865"/>
                    </a:cubicBezTo>
                    <a:lnTo>
                      <a:pt x="910" y="399"/>
                    </a:lnTo>
                    <a:cubicBezTo>
                      <a:pt x="994" y="315"/>
                      <a:pt x="984" y="174"/>
                      <a:pt x="889" y="7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40" name="TextBox 39"/>
            <p:cNvSpPr txBox="1"/>
            <p:nvPr/>
          </p:nvSpPr>
          <p:spPr>
            <a:xfrm>
              <a:off x="2819231" y="4165137"/>
              <a:ext cx="1226709" cy="245110"/>
            </a:xfrm>
            <a:prstGeom prst="rect">
              <a:avLst/>
            </a:prstGeom>
            <a:noFill/>
          </p:spPr>
          <p:txBody>
            <a:bodyPr wrap="square" rtlCol="0">
              <a:spAutoFit/>
            </a:bodyPr>
            <a:lstStyle/>
            <a:p>
              <a:pPr algn="ctr" fontAlgn="base"/>
              <a:r>
                <a:rPr lang="en-US" sz="1000" dirty="0" smtClean="0">
                  <a:solidFill>
                    <a:schemeClr val="accent3"/>
                  </a:solidFill>
                  <a:latin typeface="+mn-ea"/>
                </a:rPr>
                <a:t>3</a:t>
              </a:r>
              <a:endParaRPr lang="en-US" sz="1000" dirty="0">
                <a:solidFill>
                  <a:schemeClr val="accent3"/>
                </a:solidFill>
                <a:latin typeface="+mn-ea"/>
              </a:endParaRPr>
            </a:p>
          </p:txBody>
        </p:sp>
      </p:grpSp>
      <p:grpSp>
        <p:nvGrpSpPr>
          <p:cNvPr id="5" name="Group 4"/>
          <p:cNvGrpSpPr/>
          <p:nvPr/>
        </p:nvGrpSpPr>
        <p:grpSpPr>
          <a:xfrm>
            <a:off x="3840208" y="3828724"/>
            <a:ext cx="1226709" cy="810121"/>
            <a:chOff x="3840208" y="3600124"/>
            <a:chExt cx="1226709" cy="810121"/>
          </a:xfrm>
        </p:grpSpPr>
        <p:grpSp>
          <p:nvGrpSpPr>
            <p:cNvPr id="30" name="Group 29"/>
            <p:cNvGrpSpPr/>
            <p:nvPr/>
          </p:nvGrpSpPr>
          <p:grpSpPr>
            <a:xfrm>
              <a:off x="4209939" y="3600124"/>
              <a:ext cx="488362" cy="493949"/>
              <a:chOff x="670443" y="3591499"/>
              <a:chExt cx="693738" cy="701675"/>
            </a:xfrm>
          </p:grpSpPr>
          <p:sp>
            <p:nvSpPr>
              <p:cNvPr id="31" name="Oval 30"/>
              <p:cNvSpPr>
                <a:spLocks noChangeArrowheads="1"/>
              </p:cNvSpPr>
              <p:nvPr/>
            </p:nvSpPr>
            <p:spPr bwMode="auto">
              <a:xfrm>
                <a:off x="670443" y="3591499"/>
                <a:ext cx="693738" cy="701675"/>
              </a:xfrm>
              <a:prstGeom prst="ellipse">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32" name="Freeform 31"/>
              <p:cNvSpPr>
                <a:spLocks noEditPoints="1"/>
              </p:cNvSpPr>
              <p:nvPr/>
            </p:nvSpPr>
            <p:spPr bwMode="auto">
              <a:xfrm>
                <a:off x="840305" y="3770887"/>
                <a:ext cx="352425" cy="342900"/>
              </a:xfrm>
              <a:custGeom>
                <a:avLst/>
                <a:gdLst>
                  <a:gd name="T0" fmla="*/ 718 w 977"/>
                  <a:gd name="T1" fmla="*/ 556 h 938"/>
                  <a:gd name="T2" fmla="*/ 699 w 977"/>
                  <a:gd name="T3" fmla="*/ 614 h 938"/>
                  <a:gd name="T4" fmla="*/ 742 w 977"/>
                  <a:gd name="T5" fmla="*/ 870 h 938"/>
                  <a:gd name="T6" fmla="*/ 522 w 977"/>
                  <a:gd name="T7" fmla="*/ 752 h 938"/>
                  <a:gd name="T8" fmla="*/ 488 w 977"/>
                  <a:gd name="T9" fmla="*/ 743 h 938"/>
                  <a:gd name="T10" fmla="*/ 455 w 977"/>
                  <a:gd name="T11" fmla="*/ 752 h 938"/>
                  <a:gd name="T12" fmla="*/ 235 w 977"/>
                  <a:gd name="T13" fmla="*/ 870 h 938"/>
                  <a:gd name="T14" fmla="*/ 278 w 977"/>
                  <a:gd name="T15" fmla="*/ 614 h 938"/>
                  <a:gd name="T16" fmla="*/ 259 w 977"/>
                  <a:gd name="T17" fmla="*/ 556 h 938"/>
                  <a:gd name="T18" fmla="*/ 75 w 977"/>
                  <a:gd name="T19" fmla="*/ 371 h 938"/>
                  <a:gd name="T20" fmla="*/ 326 w 977"/>
                  <a:gd name="T21" fmla="*/ 334 h 938"/>
                  <a:gd name="T22" fmla="*/ 379 w 977"/>
                  <a:gd name="T23" fmla="*/ 296 h 938"/>
                  <a:gd name="T24" fmla="*/ 488 w 977"/>
                  <a:gd name="T25" fmla="*/ 68 h 938"/>
                  <a:gd name="T26" fmla="*/ 598 w 977"/>
                  <a:gd name="T27" fmla="*/ 296 h 938"/>
                  <a:gd name="T28" fmla="*/ 650 w 977"/>
                  <a:gd name="T29" fmla="*/ 334 h 938"/>
                  <a:gd name="T30" fmla="*/ 902 w 977"/>
                  <a:gd name="T31" fmla="*/ 371 h 938"/>
                  <a:gd name="T32" fmla="*/ 718 w 977"/>
                  <a:gd name="T33" fmla="*/ 556 h 938"/>
                  <a:gd name="T34" fmla="*/ 968 w 977"/>
                  <a:gd name="T35" fmla="*/ 350 h 938"/>
                  <a:gd name="T36" fmla="*/ 913 w 977"/>
                  <a:gd name="T37" fmla="*/ 304 h 938"/>
                  <a:gd name="T38" fmla="*/ 661 w 977"/>
                  <a:gd name="T39" fmla="*/ 267 h 938"/>
                  <a:gd name="T40" fmla="*/ 552 w 977"/>
                  <a:gd name="T41" fmla="*/ 39 h 938"/>
                  <a:gd name="T42" fmla="*/ 488 w 977"/>
                  <a:gd name="T43" fmla="*/ 0 h 938"/>
                  <a:gd name="T44" fmla="*/ 425 w 977"/>
                  <a:gd name="T45" fmla="*/ 39 h 938"/>
                  <a:gd name="T46" fmla="*/ 316 w 977"/>
                  <a:gd name="T47" fmla="*/ 267 h 938"/>
                  <a:gd name="T48" fmla="*/ 64 w 977"/>
                  <a:gd name="T49" fmla="*/ 304 h 938"/>
                  <a:gd name="T50" fmla="*/ 8 w 977"/>
                  <a:gd name="T51" fmla="*/ 350 h 938"/>
                  <a:gd name="T52" fmla="*/ 25 w 977"/>
                  <a:gd name="T53" fmla="*/ 419 h 938"/>
                  <a:gd name="T54" fmla="*/ 209 w 977"/>
                  <a:gd name="T55" fmla="*/ 603 h 938"/>
                  <a:gd name="T56" fmla="*/ 166 w 977"/>
                  <a:gd name="T57" fmla="*/ 859 h 938"/>
                  <a:gd name="T58" fmla="*/ 195 w 977"/>
                  <a:gd name="T59" fmla="*/ 925 h 938"/>
                  <a:gd name="T60" fmla="*/ 235 w 977"/>
                  <a:gd name="T61" fmla="*/ 938 h 938"/>
                  <a:gd name="T62" fmla="*/ 269 w 977"/>
                  <a:gd name="T63" fmla="*/ 929 h 938"/>
                  <a:gd name="T64" fmla="*/ 488 w 977"/>
                  <a:gd name="T65" fmla="*/ 811 h 938"/>
                  <a:gd name="T66" fmla="*/ 708 w 977"/>
                  <a:gd name="T67" fmla="*/ 929 h 938"/>
                  <a:gd name="T68" fmla="*/ 742 w 977"/>
                  <a:gd name="T69" fmla="*/ 938 h 938"/>
                  <a:gd name="T70" fmla="*/ 782 w 977"/>
                  <a:gd name="T71" fmla="*/ 925 h 938"/>
                  <a:gd name="T72" fmla="*/ 811 w 977"/>
                  <a:gd name="T73" fmla="*/ 859 h 938"/>
                  <a:gd name="T74" fmla="*/ 768 w 977"/>
                  <a:gd name="T75" fmla="*/ 603 h 938"/>
                  <a:gd name="T76" fmla="*/ 952 w 977"/>
                  <a:gd name="T77" fmla="*/ 419 h 938"/>
                  <a:gd name="T78" fmla="*/ 968 w 977"/>
                  <a:gd name="T79" fmla="*/ 35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77" h="938">
                    <a:moveTo>
                      <a:pt x="718" y="556"/>
                    </a:moveTo>
                    <a:cubicBezTo>
                      <a:pt x="702" y="571"/>
                      <a:pt x="695" y="593"/>
                      <a:pt x="699" y="614"/>
                    </a:cubicBezTo>
                    <a:lnTo>
                      <a:pt x="742" y="870"/>
                    </a:lnTo>
                    <a:lnTo>
                      <a:pt x="522" y="752"/>
                    </a:lnTo>
                    <a:cubicBezTo>
                      <a:pt x="512" y="746"/>
                      <a:pt x="500" y="743"/>
                      <a:pt x="488" y="743"/>
                    </a:cubicBezTo>
                    <a:cubicBezTo>
                      <a:pt x="477" y="743"/>
                      <a:pt x="465" y="746"/>
                      <a:pt x="455" y="752"/>
                    </a:cubicBezTo>
                    <a:lnTo>
                      <a:pt x="235" y="870"/>
                    </a:lnTo>
                    <a:lnTo>
                      <a:pt x="278" y="614"/>
                    </a:lnTo>
                    <a:cubicBezTo>
                      <a:pt x="281" y="593"/>
                      <a:pt x="275" y="571"/>
                      <a:pt x="259" y="556"/>
                    </a:cubicBezTo>
                    <a:lnTo>
                      <a:pt x="75" y="371"/>
                    </a:lnTo>
                    <a:lnTo>
                      <a:pt x="326" y="334"/>
                    </a:lnTo>
                    <a:cubicBezTo>
                      <a:pt x="349" y="330"/>
                      <a:pt x="369" y="316"/>
                      <a:pt x="379" y="296"/>
                    </a:cubicBezTo>
                    <a:lnTo>
                      <a:pt x="488" y="68"/>
                    </a:lnTo>
                    <a:lnTo>
                      <a:pt x="598" y="296"/>
                    </a:lnTo>
                    <a:cubicBezTo>
                      <a:pt x="608" y="316"/>
                      <a:pt x="627" y="330"/>
                      <a:pt x="650" y="334"/>
                    </a:cubicBezTo>
                    <a:lnTo>
                      <a:pt x="902" y="371"/>
                    </a:lnTo>
                    <a:cubicBezTo>
                      <a:pt x="902" y="371"/>
                      <a:pt x="718" y="556"/>
                      <a:pt x="718" y="556"/>
                    </a:cubicBezTo>
                    <a:close/>
                    <a:moveTo>
                      <a:pt x="968" y="350"/>
                    </a:moveTo>
                    <a:cubicBezTo>
                      <a:pt x="960" y="326"/>
                      <a:pt x="939" y="308"/>
                      <a:pt x="913" y="304"/>
                    </a:cubicBezTo>
                    <a:lnTo>
                      <a:pt x="661" y="267"/>
                    </a:lnTo>
                    <a:lnTo>
                      <a:pt x="552" y="39"/>
                    </a:lnTo>
                    <a:cubicBezTo>
                      <a:pt x="540" y="16"/>
                      <a:pt x="516" y="0"/>
                      <a:pt x="488" y="0"/>
                    </a:cubicBezTo>
                    <a:cubicBezTo>
                      <a:pt x="461" y="0"/>
                      <a:pt x="437" y="16"/>
                      <a:pt x="425" y="39"/>
                    </a:cubicBezTo>
                    <a:lnTo>
                      <a:pt x="316" y="267"/>
                    </a:lnTo>
                    <a:lnTo>
                      <a:pt x="64" y="304"/>
                    </a:lnTo>
                    <a:cubicBezTo>
                      <a:pt x="38" y="308"/>
                      <a:pt x="17" y="326"/>
                      <a:pt x="8" y="350"/>
                    </a:cubicBezTo>
                    <a:cubicBezTo>
                      <a:pt x="0" y="374"/>
                      <a:pt x="6" y="401"/>
                      <a:pt x="25" y="419"/>
                    </a:cubicBezTo>
                    <a:lnTo>
                      <a:pt x="209" y="603"/>
                    </a:lnTo>
                    <a:lnTo>
                      <a:pt x="166" y="859"/>
                    </a:lnTo>
                    <a:cubicBezTo>
                      <a:pt x="162" y="884"/>
                      <a:pt x="173" y="910"/>
                      <a:pt x="195" y="925"/>
                    </a:cubicBezTo>
                    <a:cubicBezTo>
                      <a:pt x="207" y="934"/>
                      <a:pt x="221" y="938"/>
                      <a:pt x="235" y="938"/>
                    </a:cubicBezTo>
                    <a:cubicBezTo>
                      <a:pt x="247" y="938"/>
                      <a:pt x="258" y="935"/>
                      <a:pt x="269" y="929"/>
                    </a:cubicBezTo>
                    <a:lnTo>
                      <a:pt x="488" y="811"/>
                    </a:lnTo>
                    <a:lnTo>
                      <a:pt x="708" y="929"/>
                    </a:lnTo>
                    <a:cubicBezTo>
                      <a:pt x="718" y="935"/>
                      <a:pt x="730" y="938"/>
                      <a:pt x="742" y="938"/>
                    </a:cubicBezTo>
                    <a:cubicBezTo>
                      <a:pt x="756" y="938"/>
                      <a:pt x="770" y="934"/>
                      <a:pt x="782" y="925"/>
                    </a:cubicBezTo>
                    <a:cubicBezTo>
                      <a:pt x="804" y="910"/>
                      <a:pt x="815" y="884"/>
                      <a:pt x="811" y="859"/>
                    </a:cubicBezTo>
                    <a:lnTo>
                      <a:pt x="768" y="603"/>
                    </a:lnTo>
                    <a:lnTo>
                      <a:pt x="952" y="419"/>
                    </a:lnTo>
                    <a:cubicBezTo>
                      <a:pt x="971" y="401"/>
                      <a:pt x="977" y="374"/>
                      <a:pt x="968" y="3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41" name="TextBox 40"/>
            <p:cNvSpPr txBox="1"/>
            <p:nvPr/>
          </p:nvSpPr>
          <p:spPr>
            <a:xfrm>
              <a:off x="3840208" y="4165135"/>
              <a:ext cx="1226709" cy="245110"/>
            </a:xfrm>
            <a:prstGeom prst="rect">
              <a:avLst/>
            </a:prstGeom>
            <a:noFill/>
          </p:spPr>
          <p:txBody>
            <a:bodyPr wrap="square" rtlCol="0">
              <a:spAutoFit/>
            </a:bodyPr>
            <a:lstStyle/>
            <a:p>
              <a:pPr algn="ctr" fontAlgn="base"/>
              <a:r>
                <a:rPr lang="en-US" sz="1000" dirty="0" smtClean="0">
                  <a:solidFill>
                    <a:schemeClr val="accent5"/>
                  </a:solidFill>
                  <a:latin typeface="+mn-ea"/>
                </a:rPr>
                <a:t>4</a:t>
              </a:r>
              <a:endParaRPr lang="en-US" sz="1000" dirty="0">
                <a:solidFill>
                  <a:schemeClr val="accent5"/>
                </a:solidFill>
                <a:latin typeface="+mn-ea"/>
              </a:endParaRPr>
            </a:p>
          </p:txBody>
        </p:sp>
      </p:grpSp>
      <p:pic>
        <p:nvPicPr>
          <p:cNvPr id="8" name="图片占位符 7"/>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3029" r="13029"/>
          <a:stretch>
            <a:fillRect/>
          </a:stretch>
        </p:blipFill>
        <p:spPr/>
      </p:pic>
      <p:sp>
        <p:nvSpPr>
          <p:cNvPr id="7" name="TextBox 44"/>
          <p:cNvSpPr txBox="1"/>
          <p:nvPr/>
        </p:nvSpPr>
        <p:spPr>
          <a:xfrm>
            <a:off x="658013" y="2759572"/>
            <a:ext cx="3919756" cy="368300"/>
          </a:xfrm>
          <a:prstGeom prst="rect">
            <a:avLst/>
          </a:prstGeom>
          <a:noFill/>
        </p:spPr>
        <p:txBody>
          <a:bodyPr wrap="square" rtlCol="0">
            <a:spAutoFit/>
          </a:bodyPr>
          <a:lstStyle/>
          <a:p>
            <a:pPr fontAlgn="base"/>
            <a:r>
              <a:rPr lang="en-US" dirty="0">
                <a:solidFill>
                  <a:schemeClr val="accent1"/>
                </a:solidFill>
                <a:latin typeface="+mn-ea"/>
              </a:rPr>
              <a:t>- </a:t>
            </a:r>
            <a:r>
              <a:rPr lang="zh-CN" altLang="en-US" dirty="0">
                <a:solidFill>
                  <a:schemeClr val="accent1"/>
                </a:solidFill>
                <a:latin typeface="+mn-ea"/>
              </a:rPr>
              <a:t>博客阅读排行榜</a:t>
            </a:r>
            <a:endParaRPr lang="zh-CN" altLang="en-US" dirty="0">
              <a:solidFill>
                <a:schemeClr val="accent1"/>
              </a:solidFill>
              <a:latin typeface="+mn-ea"/>
            </a:endParaRPr>
          </a:p>
        </p:txBody>
      </p:sp>
      <p:sp>
        <p:nvSpPr>
          <p:cNvPr id="9" name="TextBox 43"/>
          <p:cNvSpPr txBox="1"/>
          <p:nvPr/>
        </p:nvSpPr>
        <p:spPr>
          <a:xfrm>
            <a:off x="838353" y="3101974"/>
            <a:ext cx="4419600" cy="252730"/>
          </a:xfrm>
          <a:prstGeom prst="rect">
            <a:avLst/>
          </a:prstGeom>
          <a:noFill/>
        </p:spPr>
        <p:txBody>
          <a:bodyPr wrap="square" rtlCol="0">
            <a:spAutoFit/>
          </a:bodyPr>
          <a:p>
            <a:pPr algn="just" fontAlgn="base"/>
            <a:endParaRPr lang="zh-CN" altLang="en-US" sz="1050" dirty="0">
              <a:solidFill>
                <a:schemeClr val="tx1">
                  <a:lumMod val="65000"/>
                  <a:lumOff val="35000"/>
                </a:schemeClr>
              </a:solidFill>
              <a:latin typeface="+mn-ea"/>
            </a:endParaRPr>
          </a:p>
        </p:txBody>
      </p:sp>
      <p:sp>
        <p:nvSpPr>
          <p:cNvPr id="11" name="TextBox 43"/>
          <p:cNvSpPr txBox="1"/>
          <p:nvPr/>
        </p:nvSpPr>
        <p:spPr>
          <a:xfrm>
            <a:off x="899948" y="1665604"/>
            <a:ext cx="4419600" cy="275590"/>
          </a:xfrm>
          <a:prstGeom prst="rect">
            <a:avLst/>
          </a:prstGeom>
          <a:noFill/>
        </p:spPr>
        <p:txBody>
          <a:bodyPr wrap="square" rtlCol="0">
            <a:spAutoFit/>
          </a:bodyPr>
          <a:p>
            <a:pPr algn="just" fontAlgn="base"/>
            <a:r>
              <a:rPr lang="zh-CN" altLang="en-US" sz="1200" b="1" dirty="0">
                <a:solidFill>
                  <a:schemeClr val="tx1"/>
                </a:solidFill>
                <a:latin typeface="+mn-ea"/>
              </a:rPr>
              <a:t>各个</a:t>
            </a:r>
            <a:r>
              <a:rPr lang="en-US" altLang="zh-CN" sz="1200" b="1" dirty="0">
                <a:solidFill>
                  <a:schemeClr val="tx1"/>
                </a:solidFill>
                <a:latin typeface="+mn-ea"/>
              </a:rPr>
              <a:t>oj</a:t>
            </a:r>
            <a:r>
              <a:rPr lang="zh-CN" altLang="en-US" sz="1200" b="1" dirty="0">
                <a:solidFill>
                  <a:schemeClr val="tx1"/>
                </a:solidFill>
                <a:latin typeface="+mn-ea"/>
              </a:rPr>
              <a:t>题量展示</a:t>
            </a:r>
            <a:endParaRPr lang="zh-CN" altLang="en-US" sz="1200" b="1" dirty="0">
              <a:solidFill>
                <a:schemeClr val="tx1"/>
              </a:solidFill>
              <a:latin typeface="+mn-ea"/>
            </a:endParaRPr>
          </a:p>
        </p:txBody>
      </p:sp>
      <p:sp>
        <p:nvSpPr>
          <p:cNvPr id="12" name="TextBox 43"/>
          <p:cNvSpPr txBox="1"/>
          <p:nvPr/>
        </p:nvSpPr>
        <p:spPr>
          <a:xfrm>
            <a:off x="899948" y="1903094"/>
            <a:ext cx="4419600" cy="275590"/>
          </a:xfrm>
          <a:prstGeom prst="rect">
            <a:avLst/>
          </a:prstGeom>
          <a:noFill/>
        </p:spPr>
        <p:txBody>
          <a:bodyPr wrap="square" rtlCol="0">
            <a:spAutoFit/>
          </a:bodyPr>
          <a:p>
            <a:pPr algn="just" fontAlgn="base"/>
            <a:r>
              <a:rPr lang="zh-CN" altLang="en-US" sz="1200" b="1" dirty="0">
                <a:solidFill>
                  <a:schemeClr val="tx1"/>
                </a:solidFill>
                <a:latin typeface="+mn-ea"/>
              </a:rPr>
              <a:t>近期做题总数</a:t>
            </a:r>
            <a:endParaRPr lang="zh-CN" altLang="en-US" sz="1200" b="1" dirty="0">
              <a:solidFill>
                <a:schemeClr val="tx1"/>
              </a:solidFill>
              <a:latin typeface="+mn-ea"/>
            </a:endParaRPr>
          </a:p>
        </p:txBody>
      </p:sp>
      <p:sp>
        <p:nvSpPr>
          <p:cNvPr id="13" name="TextBox 43"/>
          <p:cNvSpPr txBox="1"/>
          <p:nvPr/>
        </p:nvSpPr>
        <p:spPr>
          <a:xfrm>
            <a:off x="899948" y="2155824"/>
            <a:ext cx="4419600" cy="275590"/>
          </a:xfrm>
          <a:prstGeom prst="rect">
            <a:avLst/>
          </a:prstGeom>
          <a:noFill/>
        </p:spPr>
        <p:txBody>
          <a:bodyPr wrap="square" rtlCol="0">
            <a:spAutoFit/>
          </a:bodyPr>
          <a:p>
            <a:pPr algn="just" fontAlgn="base"/>
            <a:r>
              <a:rPr lang="zh-CN" altLang="en-US" sz="1200" b="1" dirty="0">
                <a:solidFill>
                  <a:schemeClr val="tx1"/>
                </a:solidFill>
                <a:latin typeface="+mn-ea"/>
              </a:rPr>
              <a:t>点击用户进入相应</a:t>
            </a:r>
            <a:r>
              <a:rPr lang="en-US" altLang="zh-CN" sz="1200" b="1" dirty="0">
                <a:solidFill>
                  <a:schemeClr val="tx1"/>
                </a:solidFill>
                <a:latin typeface="+mn-ea"/>
              </a:rPr>
              <a:t>info</a:t>
            </a:r>
            <a:r>
              <a:rPr lang="zh-CN" altLang="en-US" sz="1200" b="1" dirty="0">
                <a:solidFill>
                  <a:schemeClr val="tx1"/>
                </a:solidFill>
                <a:latin typeface="+mn-ea"/>
              </a:rPr>
              <a:t>信息界面</a:t>
            </a:r>
            <a:endParaRPr lang="zh-CN" altLang="en-US" sz="1200" b="1" dirty="0">
              <a:solidFill>
                <a:schemeClr val="tx1"/>
              </a:solidFill>
              <a:latin typeface="+mn-ea"/>
            </a:endParaRPr>
          </a:p>
        </p:txBody>
      </p:sp>
      <p:sp>
        <p:nvSpPr>
          <p:cNvPr id="14" name="TextBox 43"/>
          <p:cNvSpPr txBox="1"/>
          <p:nvPr/>
        </p:nvSpPr>
        <p:spPr>
          <a:xfrm>
            <a:off x="965988" y="3178174"/>
            <a:ext cx="4419600" cy="275590"/>
          </a:xfrm>
          <a:prstGeom prst="rect">
            <a:avLst/>
          </a:prstGeom>
          <a:noFill/>
        </p:spPr>
        <p:txBody>
          <a:bodyPr wrap="square" rtlCol="0">
            <a:spAutoFit/>
          </a:bodyPr>
          <a:p>
            <a:pPr algn="just" fontAlgn="base"/>
            <a:r>
              <a:rPr lang="zh-CN" altLang="en-US" sz="1200" b="1" dirty="0">
                <a:solidFill>
                  <a:schemeClr val="tx1"/>
                </a:solidFill>
                <a:latin typeface="+mn-ea"/>
              </a:rPr>
              <a:t>查看阅读量靠前的博客</a:t>
            </a:r>
            <a:endParaRPr lang="zh-CN" altLang="en-US" sz="1200" b="1" dirty="0">
              <a:solidFill>
                <a:schemeClr val="tx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750"/>
                                        <p:tgtEl>
                                          <p:spTgt spid="45"/>
                                        </p:tgtEl>
                                      </p:cBhvr>
                                    </p:animEffect>
                                    <p:anim calcmode="lin" valueType="num">
                                      <p:cBhvr>
                                        <p:cTn id="12" dur="750" fill="hold"/>
                                        <p:tgtEl>
                                          <p:spTgt spid="45"/>
                                        </p:tgtEl>
                                        <p:attrNameLst>
                                          <p:attrName>ppt_x</p:attrName>
                                        </p:attrNameLst>
                                      </p:cBhvr>
                                      <p:tavLst>
                                        <p:tav tm="0">
                                          <p:val>
                                            <p:strVal val="#ppt_x"/>
                                          </p:val>
                                        </p:tav>
                                        <p:tav tm="100000">
                                          <p:val>
                                            <p:strVal val="#ppt_x"/>
                                          </p:val>
                                        </p:tav>
                                      </p:tavLst>
                                    </p:anim>
                                    <p:anim calcmode="lin" valueType="num">
                                      <p:cBhvr>
                                        <p:cTn id="13" dur="750" fill="hold"/>
                                        <p:tgtEl>
                                          <p:spTgt spid="4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44">
                                            <p:txEl>
                                              <p:pRg st="0" end="0"/>
                                            </p:txEl>
                                          </p:spTgt>
                                        </p:tgtEl>
                                        <p:attrNameLst>
                                          <p:attrName>style.visibility</p:attrName>
                                        </p:attrNameLst>
                                      </p:cBhvr>
                                      <p:to>
                                        <p:strVal val="visible"/>
                                      </p:to>
                                    </p:set>
                                    <p:animEffect transition="in" filter="fade">
                                      <p:cBhvr>
                                        <p:cTn id="17" dur="750"/>
                                        <p:tgtEl>
                                          <p:spTgt spid="44">
                                            <p:txEl>
                                              <p:pRg st="0" end="0"/>
                                            </p:txEl>
                                          </p:spTgt>
                                        </p:tgtEl>
                                      </p:cBhvr>
                                    </p:animEffect>
                                    <p:anim calcmode="lin" valueType="num">
                                      <p:cBhvr>
                                        <p:cTn id="18" dur="75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19" dur="750" fill="hold"/>
                                        <p:tgtEl>
                                          <p:spTgt spid="44">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750"/>
                                        <p:tgtEl>
                                          <p:spTgt spid="9">
                                            <p:txEl>
                                              <p:pRg st="0" end="0"/>
                                            </p:txEl>
                                          </p:spTgt>
                                        </p:tgtEl>
                                      </p:cBhvr>
                                    </p:animEffect>
                                    <p:anim calcmode="lin" valueType="num">
                                      <p:cBhvr>
                                        <p:cTn id="24" dur="7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5" dur="7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grpId="0" nodeType="after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fade">
                                      <p:cBhvr>
                                        <p:cTn id="29" dur="750"/>
                                        <p:tgtEl>
                                          <p:spTgt spid="11">
                                            <p:txEl>
                                              <p:pRg st="0" end="0"/>
                                            </p:txEl>
                                          </p:spTgt>
                                        </p:tgtEl>
                                      </p:cBhvr>
                                    </p:animEffect>
                                    <p:anim calcmode="lin" valueType="num">
                                      <p:cBhvr>
                                        <p:cTn id="30" dur="75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1" dur="75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grpId="0" nodeType="after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animEffect transition="in" filter="fade">
                                      <p:cBhvr>
                                        <p:cTn id="35" dur="750"/>
                                        <p:tgtEl>
                                          <p:spTgt spid="12">
                                            <p:txEl>
                                              <p:pRg st="0" end="0"/>
                                            </p:txEl>
                                          </p:spTgt>
                                        </p:tgtEl>
                                      </p:cBhvr>
                                    </p:animEffect>
                                    <p:anim calcmode="lin" valueType="num">
                                      <p:cBhvr>
                                        <p:cTn id="36"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7" dur="75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42" presetClass="entr" presetSubtype="0" fill="hold" grpId="0" nodeType="after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fade">
                                      <p:cBhvr>
                                        <p:cTn id="41" dur="750"/>
                                        <p:tgtEl>
                                          <p:spTgt spid="13">
                                            <p:txEl>
                                              <p:pRg st="0" end="0"/>
                                            </p:txEl>
                                          </p:spTgt>
                                        </p:tgtEl>
                                      </p:cBhvr>
                                    </p:animEffect>
                                    <p:anim calcmode="lin" valueType="num">
                                      <p:cBhvr>
                                        <p:cTn id="42" dur="75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3" dur="75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44" fill="hold">
                            <p:stCondLst>
                              <p:cond delay="6500"/>
                            </p:stCondLst>
                            <p:childTnLst>
                              <p:par>
                                <p:cTn id="45" presetID="42"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750"/>
                                        <p:tgtEl>
                                          <p:spTgt spid="7"/>
                                        </p:tgtEl>
                                      </p:cBhvr>
                                    </p:animEffect>
                                    <p:anim calcmode="lin" valueType="num">
                                      <p:cBhvr>
                                        <p:cTn id="48" dur="750" fill="hold"/>
                                        <p:tgtEl>
                                          <p:spTgt spid="7"/>
                                        </p:tgtEl>
                                        <p:attrNameLst>
                                          <p:attrName>ppt_x</p:attrName>
                                        </p:attrNameLst>
                                      </p:cBhvr>
                                      <p:tavLst>
                                        <p:tav tm="0">
                                          <p:val>
                                            <p:strVal val="#ppt_x"/>
                                          </p:val>
                                        </p:tav>
                                        <p:tav tm="100000">
                                          <p:val>
                                            <p:strVal val="#ppt_x"/>
                                          </p:val>
                                        </p:tav>
                                      </p:tavLst>
                                    </p:anim>
                                    <p:anim calcmode="lin" valueType="num">
                                      <p:cBhvr>
                                        <p:cTn id="49" dur="750" fill="hold"/>
                                        <p:tgtEl>
                                          <p:spTgt spid="7"/>
                                        </p:tgtEl>
                                        <p:attrNameLst>
                                          <p:attrName>ppt_y</p:attrName>
                                        </p:attrNameLst>
                                      </p:cBhvr>
                                      <p:tavLst>
                                        <p:tav tm="0">
                                          <p:val>
                                            <p:strVal val="#ppt_y+.1"/>
                                          </p:val>
                                        </p:tav>
                                        <p:tav tm="100000">
                                          <p:val>
                                            <p:strVal val="#ppt_y"/>
                                          </p:val>
                                        </p:tav>
                                      </p:tavLst>
                                    </p:anim>
                                  </p:childTnLst>
                                </p:cTn>
                              </p:par>
                            </p:childTnLst>
                          </p:cTn>
                        </p:par>
                        <p:par>
                          <p:cTn id="50" fill="hold">
                            <p:stCondLst>
                              <p:cond delay="7500"/>
                            </p:stCondLst>
                            <p:childTnLst>
                              <p:par>
                                <p:cTn id="51" presetID="42" presetClass="entr" presetSubtype="0" fill="hold" grpId="0" nodeType="afterEffect">
                                  <p:stCondLst>
                                    <p:cond delay="0"/>
                                  </p:stCondLst>
                                  <p:childTnLst>
                                    <p:set>
                                      <p:cBhvr>
                                        <p:cTn id="52" dur="1" fill="hold">
                                          <p:stCondLst>
                                            <p:cond delay="0"/>
                                          </p:stCondLst>
                                        </p:cTn>
                                        <p:tgtEl>
                                          <p:spTgt spid="14">
                                            <p:txEl>
                                              <p:pRg st="0" end="0"/>
                                            </p:txEl>
                                          </p:spTgt>
                                        </p:tgtEl>
                                        <p:attrNameLst>
                                          <p:attrName>style.visibility</p:attrName>
                                        </p:attrNameLst>
                                      </p:cBhvr>
                                      <p:to>
                                        <p:strVal val="visible"/>
                                      </p:to>
                                    </p:set>
                                    <p:animEffect transition="in" filter="fade">
                                      <p:cBhvr>
                                        <p:cTn id="53" dur="750"/>
                                        <p:tgtEl>
                                          <p:spTgt spid="14">
                                            <p:txEl>
                                              <p:pRg st="0" end="0"/>
                                            </p:txEl>
                                          </p:spTgt>
                                        </p:tgtEl>
                                      </p:cBhvr>
                                    </p:animEffect>
                                    <p:anim calcmode="lin" valueType="num">
                                      <p:cBhvr>
                                        <p:cTn id="54" dur="75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5" dur="75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P spid="45" grpId="0"/>
      <p:bldP spid="7" grpId="0"/>
      <p:bldP spid="9" grpId="0" build="p"/>
      <p:bldP spid="11" grpId="0" build="p"/>
      <p:bldP spid="12" grpId="0" build="p"/>
      <p:bldP spid="13" grpId="0" build="p"/>
      <p:bldP spid="1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29"/>
          <p:cNvGrpSpPr/>
          <p:nvPr/>
        </p:nvGrpSpPr>
        <p:grpSpPr>
          <a:xfrm>
            <a:off x="5901014" y="4248150"/>
            <a:ext cx="1596830" cy="195451"/>
            <a:chOff x="5334000" y="3594195"/>
            <a:chExt cx="2947840" cy="370299"/>
          </a:xfrm>
        </p:grpSpPr>
        <p:sp>
          <p:nvSpPr>
            <p:cNvPr id="24" name="Rectangle 23"/>
            <p:cNvSpPr/>
            <p:nvPr/>
          </p:nvSpPr>
          <p:spPr>
            <a:xfrm>
              <a:off x="5334000" y="3594195"/>
              <a:ext cx="370299" cy="3702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25" name="Rectangle 24"/>
            <p:cNvSpPr/>
            <p:nvPr/>
          </p:nvSpPr>
          <p:spPr>
            <a:xfrm>
              <a:off x="5849508" y="3594195"/>
              <a:ext cx="370299" cy="3702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26" name="Rectangle 25"/>
            <p:cNvSpPr/>
            <p:nvPr/>
          </p:nvSpPr>
          <p:spPr>
            <a:xfrm>
              <a:off x="6365016" y="3594195"/>
              <a:ext cx="370299" cy="3702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27" name="Rectangle 26"/>
            <p:cNvSpPr/>
            <p:nvPr/>
          </p:nvSpPr>
          <p:spPr>
            <a:xfrm>
              <a:off x="6880524" y="3594195"/>
              <a:ext cx="370299" cy="370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28" name="Rectangle 27"/>
            <p:cNvSpPr/>
            <p:nvPr/>
          </p:nvSpPr>
          <p:spPr>
            <a:xfrm>
              <a:off x="7396032" y="3594195"/>
              <a:ext cx="370299" cy="3702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29" name="Rectangle 28"/>
            <p:cNvSpPr/>
            <p:nvPr/>
          </p:nvSpPr>
          <p:spPr>
            <a:xfrm>
              <a:off x="7911541" y="3594195"/>
              <a:ext cx="370299" cy="3702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grpSp>
        <p:nvGrpSpPr>
          <p:cNvPr id="11" name="组合 5"/>
          <p:cNvGrpSpPr/>
          <p:nvPr/>
        </p:nvGrpSpPr>
        <p:grpSpPr bwMode="auto">
          <a:xfrm>
            <a:off x="3890962" y="875434"/>
            <a:ext cx="4414838" cy="369332"/>
            <a:chOff x="5562145" y="1681162"/>
            <a:chExt cx="4414786" cy="368870"/>
          </a:xfrm>
        </p:grpSpPr>
        <p:sp>
          <p:nvSpPr>
            <p:cNvPr id="12" name="文本框 128"/>
            <p:cNvSpPr txBox="1">
              <a:spLocks noChangeArrowheads="1"/>
            </p:cNvSpPr>
            <p:nvPr/>
          </p:nvSpPr>
          <p:spPr bwMode="auto">
            <a:xfrm>
              <a:off x="7388073" y="1681162"/>
              <a:ext cx="2588858" cy="3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1800" i="1" dirty="0">
                  <a:solidFill>
                    <a:srgbClr val="C00000"/>
                  </a:solidFill>
                  <a:latin typeface="造字工房力黑（非商用）常规体" pitchFamily="50" charset="-122"/>
                  <a:ea typeface="造字工房力黑（非商用）常规体" pitchFamily="50" charset="-122"/>
                </a:rPr>
                <a:t>团队介绍</a:t>
              </a:r>
              <a:endParaRPr lang="zh-CN" altLang="en-US" sz="1800" i="1" dirty="0">
                <a:solidFill>
                  <a:srgbClr val="C00000"/>
                </a:solidFill>
                <a:latin typeface="造字工房力黑（非商用）常规体" pitchFamily="50" charset="-122"/>
                <a:ea typeface="造字工房力黑（非商用）常规体" pitchFamily="50" charset="-122"/>
              </a:endParaRPr>
            </a:p>
          </p:txBody>
        </p:sp>
        <p:sp>
          <p:nvSpPr>
            <p:cNvPr id="13" name="文本框 129"/>
            <p:cNvSpPr txBox="1">
              <a:spLocks noChangeArrowheads="1"/>
            </p:cNvSpPr>
            <p:nvPr/>
          </p:nvSpPr>
          <p:spPr bwMode="auto">
            <a:xfrm>
              <a:off x="5562145" y="1681162"/>
              <a:ext cx="1596512" cy="368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fontAlgn="base">
                <a:lnSpc>
                  <a:spcPct val="100000"/>
                </a:lnSpc>
                <a:spcBef>
                  <a:spcPct val="0"/>
                </a:spcBef>
                <a:spcAft>
                  <a:spcPct val="0"/>
                </a:spcAft>
                <a:buFontTx/>
                <a:buNone/>
                <a:defRPr/>
              </a:pPr>
              <a:r>
                <a:rPr lang="en-US" altLang="zh-CN" sz="1800" i="1" dirty="0">
                  <a:solidFill>
                    <a:srgbClr val="C00000"/>
                  </a:solidFill>
                  <a:latin typeface="造字工房力黑（非商用）常规体" pitchFamily="50" charset="-122"/>
                  <a:ea typeface="造字工房力黑（非商用）常规体" pitchFamily="50" charset="-122"/>
                </a:rPr>
                <a:t>Part 01</a:t>
              </a:r>
              <a:endParaRPr lang="zh-CN" altLang="en-US" sz="1800" i="1" dirty="0">
                <a:solidFill>
                  <a:srgbClr val="C00000"/>
                </a:solidFill>
                <a:latin typeface="造字工房力黑（非商用）常规体" pitchFamily="50" charset="-122"/>
                <a:ea typeface="造字工房力黑（非商用）常规体" pitchFamily="50" charset="-122"/>
              </a:endParaRPr>
            </a:p>
          </p:txBody>
        </p:sp>
        <p:cxnSp>
          <p:nvCxnSpPr>
            <p:cNvPr id="14" name="直接连接符 13"/>
            <p:cNvCxnSpPr/>
            <p:nvPr/>
          </p:nvCxnSpPr>
          <p:spPr bwMode="auto">
            <a:xfrm flipV="1">
              <a:off x="7141689" y="1701054"/>
              <a:ext cx="130173" cy="33295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5" name="组合 8"/>
          <p:cNvGrpSpPr/>
          <p:nvPr/>
        </p:nvGrpSpPr>
        <p:grpSpPr bwMode="auto">
          <a:xfrm>
            <a:off x="3890962" y="1472948"/>
            <a:ext cx="4414838" cy="369332"/>
            <a:chOff x="5562145" y="2439987"/>
            <a:chExt cx="4414786" cy="368870"/>
          </a:xfrm>
        </p:grpSpPr>
        <p:sp>
          <p:nvSpPr>
            <p:cNvPr id="16" name="文本框 127"/>
            <p:cNvSpPr txBox="1">
              <a:spLocks noChangeArrowheads="1"/>
            </p:cNvSpPr>
            <p:nvPr/>
          </p:nvSpPr>
          <p:spPr bwMode="auto">
            <a:xfrm>
              <a:off x="7388073" y="2439987"/>
              <a:ext cx="2588858" cy="3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1800" i="1" dirty="0">
                  <a:solidFill>
                    <a:srgbClr val="C00000"/>
                  </a:solidFill>
                  <a:latin typeface="造字工房力黑（非商用）常规体" pitchFamily="50" charset="-122"/>
                  <a:ea typeface="造字工房力黑（非商用）常规体" pitchFamily="50" charset="-122"/>
                </a:rPr>
                <a:t>项目背景</a:t>
              </a:r>
              <a:endParaRPr lang="zh-CN" altLang="en-US" sz="1800" i="1" dirty="0">
                <a:solidFill>
                  <a:srgbClr val="C00000"/>
                </a:solidFill>
                <a:latin typeface="造字工房力黑（非商用）常规体" pitchFamily="50" charset="-122"/>
                <a:ea typeface="造字工房力黑（非商用）常规体" pitchFamily="50" charset="-122"/>
              </a:endParaRPr>
            </a:p>
          </p:txBody>
        </p:sp>
        <p:sp>
          <p:nvSpPr>
            <p:cNvPr id="19" name="文本框 130"/>
            <p:cNvSpPr txBox="1">
              <a:spLocks noChangeArrowheads="1"/>
            </p:cNvSpPr>
            <p:nvPr/>
          </p:nvSpPr>
          <p:spPr bwMode="auto">
            <a:xfrm>
              <a:off x="5562145" y="2439987"/>
              <a:ext cx="1596512" cy="368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fontAlgn="base">
                <a:lnSpc>
                  <a:spcPct val="100000"/>
                </a:lnSpc>
                <a:spcBef>
                  <a:spcPct val="0"/>
                </a:spcBef>
                <a:spcAft>
                  <a:spcPct val="0"/>
                </a:spcAft>
                <a:buFontTx/>
                <a:buNone/>
                <a:defRPr/>
              </a:pPr>
              <a:r>
                <a:rPr lang="en-US" altLang="zh-CN" sz="1800" i="1" dirty="0">
                  <a:solidFill>
                    <a:srgbClr val="C00000"/>
                  </a:solidFill>
                  <a:latin typeface="造字工房力黑（非商用）常规体" pitchFamily="50" charset="-122"/>
                  <a:ea typeface="造字工房力黑（非商用）常规体" pitchFamily="50" charset="-122"/>
                </a:rPr>
                <a:t>Part 02</a:t>
              </a:r>
              <a:endParaRPr lang="zh-CN" altLang="en-US" sz="1800" i="1" dirty="0">
                <a:solidFill>
                  <a:srgbClr val="C00000"/>
                </a:solidFill>
                <a:latin typeface="造字工房力黑（非商用）常规体" pitchFamily="50" charset="-122"/>
                <a:ea typeface="造字工房力黑（非商用）常规体" pitchFamily="50" charset="-122"/>
              </a:endParaRPr>
            </a:p>
          </p:txBody>
        </p:sp>
        <p:cxnSp>
          <p:nvCxnSpPr>
            <p:cNvPr id="20" name="直接连接符 19"/>
            <p:cNvCxnSpPr/>
            <p:nvPr/>
          </p:nvCxnSpPr>
          <p:spPr bwMode="auto">
            <a:xfrm flipV="1">
              <a:off x="7141689" y="2471950"/>
              <a:ext cx="130173" cy="33295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9"/>
          <p:cNvGrpSpPr/>
          <p:nvPr/>
        </p:nvGrpSpPr>
        <p:grpSpPr bwMode="auto">
          <a:xfrm>
            <a:off x="3890962" y="2073635"/>
            <a:ext cx="4414838" cy="374290"/>
            <a:chOff x="5562145" y="3198812"/>
            <a:chExt cx="4414786" cy="373822"/>
          </a:xfrm>
        </p:grpSpPr>
        <p:sp>
          <p:nvSpPr>
            <p:cNvPr id="22" name="文本框 126"/>
            <p:cNvSpPr txBox="1">
              <a:spLocks noChangeArrowheads="1"/>
            </p:cNvSpPr>
            <p:nvPr/>
          </p:nvSpPr>
          <p:spPr bwMode="auto">
            <a:xfrm>
              <a:off x="7388073" y="3198812"/>
              <a:ext cx="2588858" cy="3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1800" i="1" dirty="0">
                  <a:solidFill>
                    <a:srgbClr val="C00000"/>
                  </a:solidFill>
                  <a:latin typeface="造字工房力黑（非商用）常规体" pitchFamily="50" charset="-122"/>
                  <a:ea typeface="造字工房力黑（非商用）常规体" pitchFamily="50" charset="-122"/>
                  <a:sym typeface="+mn-ea"/>
                </a:rPr>
                <a:t>功能介绍</a:t>
              </a:r>
              <a:endParaRPr lang="en-US" altLang="zh-CN" sz="1800" i="1" dirty="0">
                <a:solidFill>
                  <a:srgbClr val="C00000"/>
                </a:solidFill>
                <a:latin typeface="造字工房力黑（非商用）常规体" pitchFamily="50" charset="-122"/>
                <a:ea typeface="造字工房力黑（非商用）常规体" pitchFamily="50" charset="-122"/>
                <a:sym typeface="+mn-ea"/>
              </a:endParaRPr>
            </a:p>
          </p:txBody>
        </p:sp>
        <p:sp>
          <p:nvSpPr>
            <p:cNvPr id="23" name="文本框 131"/>
            <p:cNvSpPr txBox="1">
              <a:spLocks noChangeArrowheads="1"/>
            </p:cNvSpPr>
            <p:nvPr/>
          </p:nvSpPr>
          <p:spPr bwMode="auto">
            <a:xfrm>
              <a:off x="5562145" y="3198812"/>
              <a:ext cx="1596512" cy="368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fontAlgn="base">
                <a:lnSpc>
                  <a:spcPct val="100000"/>
                </a:lnSpc>
                <a:spcBef>
                  <a:spcPct val="0"/>
                </a:spcBef>
                <a:spcAft>
                  <a:spcPct val="0"/>
                </a:spcAft>
                <a:buFontTx/>
                <a:buNone/>
                <a:defRPr/>
              </a:pPr>
              <a:r>
                <a:rPr lang="en-US" altLang="zh-CN" sz="1800" i="1" dirty="0">
                  <a:solidFill>
                    <a:srgbClr val="C00000"/>
                  </a:solidFill>
                  <a:latin typeface="造字工房力黑（非商用）常规体" pitchFamily="50" charset="-122"/>
                  <a:ea typeface="造字工房力黑（非商用）常规体" pitchFamily="50" charset="-122"/>
                </a:rPr>
                <a:t>Part 03</a:t>
              </a:r>
              <a:endParaRPr lang="zh-CN" altLang="en-US" sz="1800" i="1" dirty="0">
                <a:solidFill>
                  <a:srgbClr val="C00000"/>
                </a:solidFill>
                <a:latin typeface="造字工房力黑（非商用）常规体" pitchFamily="50" charset="-122"/>
                <a:ea typeface="造字工房力黑（非商用）常规体" pitchFamily="50" charset="-122"/>
              </a:endParaRPr>
            </a:p>
          </p:txBody>
        </p:sp>
        <p:cxnSp>
          <p:nvCxnSpPr>
            <p:cNvPr id="31" name="直接连接符 30"/>
            <p:cNvCxnSpPr/>
            <p:nvPr/>
          </p:nvCxnSpPr>
          <p:spPr bwMode="auto">
            <a:xfrm flipV="1">
              <a:off x="7141689" y="3239676"/>
              <a:ext cx="130173" cy="33295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2" name="组合 10"/>
          <p:cNvGrpSpPr/>
          <p:nvPr/>
        </p:nvGrpSpPr>
        <p:grpSpPr bwMode="auto">
          <a:xfrm>
            <a:off x="3890962" y="2677501"/>
            <a:ext cx="4414838" cy="369332"/>
            <a:chOff x="5562145" y="3956049"/>
            <a:chExt cx="4414786" cy="368870"/>
          </a:xfrm>
        </p:grpSpPr>
        <p:sp>
          <p:nvSpPr>
            <p:cNvPr id="33" name="文本框 125"/>
            <p:cNvSpPr txBox="1">
              <a:spLocks noChangeArrowheads="1"/>
            </p:cNvSpPr>
            <p:nvPr/>
          </p:nvSpPr>
          <p:spPr bwMode="auto">
            <a:xfrm>
              <a:off x="7388073" y="3956049"/>
              <a:ext cx="2588858" cy="3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1800" i="1" dirty="0">
                  <a:solidFill>
                    <a:srgbClr val="C00000"/>
                  </a:solidFill>
                  <a:latin typeface="造字工房力黑（非商用）常规体" pitchFamily="50" charset="-122"/>
                  <a:ea typeface="造字工房力黑（非商用）常规体" pitchFamily="50" charset="-122"/>
                </a:rPr>
                <a:t>成果展示</a:t>
              </a:r>
              <a:endParaRPr lang="zh-CN" altLang="en-US" sz="1800" i="1" dirty="0">
                <a:solidFill>
                  <a:srgbClr val="C00000"/>
                </a:solidFill>
                <a:latin typeface="造字工房力黑（非商用）常规体" pitchFamily="50" charset="-122"/>
                <a:ea typeface="造字工房力黑（非商用）常规体" pitchFamily="50" charset="-122"/>
              </a:endParaRPr>
            </a:p>
          </p:txBody>
        </p:sp>
        <p:sp>
          <p:nvSpPr>
            <p:cNvPr id="34" name="文本框 132"/>
            <p:cNvSpPr txBox="1">
              <a:spLocks noChangeArrowheads="1"/>
            </p:cNvSpPr>
            <p:nvPr/>
          </p:nvSpPr>
          <p:spPr bwMode="auto">
            <a:xfrm>
              <a:off x="5562145" y="3956049"/>
              <a:ext cx="1596512" cy="368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fontAlgn="base">
                <a:lnSpc>
                  <a:spcPct val="100000"/>
                </a:lnSpc>
                <a:spcBef>
                  <a:spcPct val="0"/>
                </a:spcBef>
                <a:spcAft>
                  <a:spcPct val="0"/>
                </a:spcAft>
                <a:buFontTx/>
                <a:buNone/>
                <a:defRPr/>
              </a:pPr>
              <a:r>
                <a:rPr lang="en-US" altLang="zh-CN" sz="1800" i="1" dirty="0">
                  <a:solidFill>
                    <a:srgbClr val="C00000"/>
                  </a:solidFill>
                  <a:latin typeface="造字工房力黑（非商用）常规体" pitchFamily="50" charset="-122"/>
                  <a:ea typeface="造字工房力黑（非商用）常规体" pitchFamily="50" charset="-122"/>
                </a:rPr>
                <a:t>Part 04</a:t>
              </a:r>
              <a:endParaRPr lang="zh-CN" altLang="en-US" sz="1800" i="1" dirty="0">
                <a:solidFill>
                  <a:srgbClr val="C00000"/>
                </a:solidFill>
                <a:latin typeface="造字工房力黑（非商用）常规体" pitchFamily="50" charset="-122"/>
                <a:ea typeface="造字工房力黑（非商用）常规体" pitchFamily="50" charset="-122"/>
              </a:endParaRPr>
            </a:p>
          </p:txBody>
        </p:sp>
        <p:cxnSp>
          <p:nvCxnSpPr>
            <p:cNvPr id="35" name="直接连接符 34"/>
            <p:cNvCxnSpPr/>
            <p:nvPr/>
          </p:nvCxnSpPr>
          <p:spPr bwMode="auto">
            <a:xfrm flipV="1">
              <a:off x="7141689" y="3974100"/>
              <a:ext cx="130173" cy="33295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13"/>
          <p:cNvGrpSpPr/>
          <p:nvPr/>
        </p:nvGrpSpPr>
        <p:grpSpPr bwMode="auto">
          <a:xfrm>
            <a:off x="3890962" y="3286115"/>
            <a:ext cx="4414838" cy="369331"/>
            <a:chOff x="5562145" y="4714874"/>
            <a:chExt cx="4414786" cy="368870"/>
          </a:xfrm>
        </p:grpSpPr>
        <p:sp>
          <p:nvSpPr>
            <p:cNvPr id="37" name="文本框 124"/>
            <p:cNvSpPr txBox="1">
              <a:spLocks noChangeArrowheads="1"/>
            </p:cNvSpPr>
            <p:nvPr/>
          </p:nvSpPr>
          <p:spPr bwMode="auto">
            <a:xfrm>
              <a:off x="7388073" y="4714874"/>
              <a:ext cx="2588858" cy="36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1800" i="1" dirty="0">
                  <a:solidFill>
                    <a:srgbClr val="C00000"/>
                  </a:solidFill>
                  <a:latin typeface="造字工房力黑（非商用）常规体" pitchFamily="50" charset="-122"/>
                  <a:ea typeface="造字工房力黑（非商用）常规体" pitchFamily="50" charset="-122"/>
                  <a:sym typeface="+mn-ea"/>
                </a:rPr>
                <a:t>团队工作报告</a:t>
              </a:r>
              <a:endParaRPr lang="zh-CN" altLang="en-US" sz="1800" i="1" dirty="0">
                <a:solidFill>
                  <a:srgbClr val="C00000"/>
                </a:solidFill>
                <a:latin typeface="造字工房力黑（非商用）常规体" pitchFamily="50" charset="-122"/>
                <a:ea typeface="造字工房力黑（非商用）常规体" pitchFamily="50" charset="-122"/>
              </a:endParaRPr>
            </a:p>
          </p:txBody>
        </p:sp>
        <p:sp>
          <p:nvSpPr>
            <p:cNvPr id="38" name="文本框 133"/>
            <p:cNvSpPr txBox="1">
              <a:spLocks noChangeArrowheads="1"/>
            </p:cNvSpPr>
            <p:nvPr/>
          </p:nvSpPr>
          <p:spPr bwMode="auto">
            <a:xfrm>
              <a:off x="5562145" y="4714874"/>
              <a:ext cx="1596512" cy="368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fontAlgn="base">
                <a:lnSpc>
                  <a:spcPct val="100000"/>
                </a:lnSpc>
                <a:spcBef>
                  <a:spcPct val="0"/>
                </a:spcBef>
                <a:spcAft>
                  <a:spcPct val="0"/>
                </a:spcAft>
                <a:buFontTx/>
                <a:buNone/>
                <a:defRPr/>
              </a:pPr>
              <a:r>
                <a:rPr lang="en-US" altLang="zh-CN" sz="1800" i="1" dirty="0">
                  <a:solidFill>
                    <a:srgbClr val="C00000"/>
                  </a:solidFill>
                  <a:latin typeface="造字工房力黑（非商用）常规体" pitchFamily="50" charset="-122"/>
                  <a:ea typeface="造字工房力黑（非商用）常规体" pitchFamily="50" charset="-122"/>
                </a:rPr>
                <a:t>Part 05</a:t>
              </a:r>
              <a:endParaRPr lang="zh-CN" altLang="en-US" sz="1800" i="1" dirty="0">
                <a:solidFill>
                  <a:srgbClr val="C00000"/>
                </a:solidFill>
                <a:latin typeface="造字工房力黑（非商用）常规体" pitchFamily="50" charset="-122"/>
                <a:ea typeface="造字工房力黑（非商用）常规体" pitchFamily="50" charset="-122"/>
              </a:endParaRPr>
            </a:p>
          </p:txBody>
        </p:sp>
        <p:cxnSp>
          <p:nvCxnSpPr>
            <p:cNvPr id="39" name="直接连接符 38"/>
            <p:cNvCxnSpPr/>
            <p:nvPr/>
          </p:nvCxnSpPr>
          <p:spPr bwMode="auto">
            <a:xfrm flipV="1">
              <a:off x="7141689" y="4733908"/>
              <a:ext cx="130173" cy="33295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322004" y="3222873"/>
            <a:ext cx="3106996" cy="1801528"/>
            <a:chOff x="597129" y="3234918"/>
            <a:chExt cx="2729361" cy="1801528"/>
          </a:xfrm>
        </p:grpSpPr>
        <p:sp>
          <p:nvSpPr>
            <p:cNvPr id="41" name="文本框 133"/>
            <p:cNvSpPr txBox="1">
              <a:spLocks noChangeArrowheads="1"/>
            </p:cNvSpPr>
            <p:nvPr/>
          </p:nvSpPr>
          <p:spPr bwMode="auto">
            <a:xfrm>
              <a:off x="597129" y="3836117"/>
              <a:ext cx="272936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3600" i="1" dirty="0" smtClean="0">
                  <a:solidFill>
                    <a:schemeClr val="bg1"/>
                  </a:solidFill>
                  <a:latin typeface="造字工房力黑（非商用）常规体" pitchFamily="50" charset="-122"/>
                  <a:ea typeface="造字工房力黑（非商用）常规体" pitchFamily="50" charset="-122"/>
                </a:rPr>
                <a:t>CONTENT</a:t>
              </a:r>
              <a:endParaRPr lang="zh-CN" altLang="en-US" sz="3600" i="1" dirty="0">
                <a:solidFill>
                  <a:schemeClr val="bg1"/>
                </a:solidFill>
                <a:latin typeface="造字工房力黑（非商用）常规体" pitchFamily="50" charset="-122"/>
                <a:ea typeface="造字工房力黑（非商用）常规体" pitchFamily="50" charset="-122"/>
              </a:endParaRPr>
            </a:p>
          </p:txBody>
        </p:sp>
        <p:sp>
          <p:nvSpPr>
            <p:cNvPr id="42" name="文本框 133"/>
            <p:cNvSpPr txBox="1">
              <a:spLocks noChangeArrowheads="1"/>
            </p:cNvSpPr>
            <p:nvPr/>
          </p:nvSpPr>
          <p:spPr bwMode="auto">
            <a:xfrm>
              <a:off x="597129" y="3234918"/>
              <a:ext cx="1319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3600" i="1" dirty="0" smtClean="0">
                  <a:solidFill>
                    <a:schemeClr val="bg1"/>
                  </a:solidFill>
                  <a:latin typeface="造字工房力黑（非商用）常规体" pitchFamily="50" charset="-122"/>
                  <a:ea typeface="造字工房力黑（非商用）常规体" pitchFamily="50" charset="-122"/>
                </a:rPr>
                <a:t>目录</a:t>
              </a:r>
              <a:endParaRPr lang="zh-CN" altLang="en-US" sz="3600" i="1" dirty="0">
                <a:solidFill>
                  <a:schemeClr val="bg1"/>
                </a:solidFill>
                <a:latin typeface="造字工房力黑（非商用）常规体" pitchFamily="50" charset="-122"/>
                <a:ea typeface="造字工房力黑（非商用）常规体" pitchFamily="50" charset="-122"/>
              </a:endParaRPr>
            </a:p>
          </p:txBody>
        </p:sp>
      </p:grpSp>
    </p:spTree>
  </p:cSld>
  <p:clrMapOvr>
    <a:masterClrMapping/>
  </p:clrMapOvr>
  <p:transition spd="slow">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10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1000"/>
                                            <p:tgtEl>
                                              <p:spTgt spid="40"/>
                                            </p:tgtEl>
                                          </p:cBhvr>
                                        </p:animEffect>
                                      </p:childTnLst>
                                    </p:cTn>
                                  </p:par>
                                </p:childTnLst>
                              </p:cTn>
                            </p:par>
                            <p:par>
                              <p:cTn id="11" fill="hold">
                                <p:stCondLst>
                                  <p:cond delay="1000"/>
                                </p:stCondLst>
                                <p:childTnLst>
                                  <p:par>
                                    <p:cTn id="12" presetID="2" presetClass="entr" presetSubtype="2" fill="hold" nodeType="afterEffect" p14:presetBounceEnd="66000">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14:bounceEnd="66000">
                                          <p:cBhvr additive="base">
                                            <p:cTn id="14" dur="500" fill="hold"/>
                                            <p:tgtEl>
                                              <p:spTgt spid="11"/>
                                            </p:tgtEl>
                                            <p:attrNameLst>
                                              <p:attrName>ppt_x</p:attrName>
                                            </p:attrNameLst>
                                          </p:cBhvr>
                                          <p:tavLst>
                                            <p:tav tm="0">
                                              <p:val>
                                                <p:strVal val="1+#ppt_w/2"/>
                                              </p:val>
                                            </p:tav>
                                            <p:tav tm="100000">
                                              <p:val>
                                                <p:strVal val="#ppt_x"/>
                                              </p:val>
                                            </p:tav>
                                          </p:tavLst>
                                        </p:anim>
                                        <p:anim calcmode="lin" valueType="num" p14:bounceEnd="66000">
                                          <p:cBhvr additive="base">
                                            <p:cTn id="15" dur="500" fill="hold"/>
                                            <p:tgtEl>
                                              <p:spTgt spid="11"/>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2" presetClass="entr" presetSubtype="2" fill="hold" nodeType="afterEffect" p14:presetBounceEnd="66000">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14:bounceEnd="66000">
                                          <p:cBhvr additive="base">
                                            <p:cTn id="19" dur="500" fill="hold"/>
                                            <p:tgtEl>
                                              <p:spTgt spid="15"/>
                                            </p:tgtEl>
                                            <p:attrNameLst>
                                              <p:attrName>ppt_x</p:attrName>
                                            </p:attrNameLst>
                                          </p:cBhvr>
                                          <p:tavLst>
                                            <p:tav tm="0">
                                              <p:val>
                                                <p:strVal val="1+#ppt_w/2"/>
                                              </p:val>
                                            </p:tav>
                                            <p:tav tm="100000">
                                              <p:val>
                                                <p:strVal val="#ppt_x"/>
                                              </p:val>
                                            </p:tav>
                                          </p:tavLst>
                                        </p:anim>
                                        <p:anim calcmode="lin" valueType="num" p14:bounceEnd="66000">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 presetClass="entr" presetSubtype="2" fill="hold" nodeType="afterEffect" p14:presetBounceEnd="66000">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14:bounceEnd="66000">
                                          <p:cBhvr additive="base">
                                            <p:cTn id="24" dur="500" fill="hold"/>
                                            <p:tgtEl>
                                              <p:spTgt spid="21"/>
                                            </p:tgtEl>
                                            <p:attrNameLst>
                                              <p:attrName>ppt_x</p:attrName>
                                            </p:attrNameLst>
                                          </p:cBhvr>
                                          <p:tavLst>
                                            <p:tav tm="0">
                                              <p:val>
                                                <p:strVal val="1+#ppt_w/2"/>
                                              </p:val>
                                            </p:tav>
                                            <p:tav tm="100000">
                                              <p:val>
                                                <p:strVal val="#ppt_x"/>
                                              </p:val>
                                            </p:tav>
                                          </p:tavLst>
                                        </p:anim>
                                        <p:anim calcmode="lin" valueType="num" p14:bounceEnd="66000">
                                          <p:cBhvr additive="base">
                                            <p:cTn id="25" dur="500" fill="hold"/>
                                            <p:tgtEl>
                                              <p:spTgt spid="21"/>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 presetClass="entr" presetSubtype="2" fill="hold" nodeType="afterEffect" p14:presetBounceEnd="66000">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14:bounceEnd="66000">
                                          <p:cBhvr additive="base">
                                            <p:cTn id="29" dur="500" fill="hold"/>
                                            <p:tgtEl>
                                              <p:spTgt spid="32"/>
                                            </p:tgtEl>
                                            <p:attrNameLst>
                                              <p:attrName>ppt_x</p:attrName>
                                            </p:attrNameLst>
                                          </p:cBhvr>
                                          <p:tavLst>
                                            <p:tav tm="0">
                                              <p:val>
                                                <p:strVal val="1+#ppt_w/2"/>
                                              </p:val>
                                            </p:tav>
                                            <p:tav tm="100000">
                                              <p:val>
                                                <p:strVal val="#ppt_x"/>
                                              </p:val>
                                            </p:tav>
                                          </p:tavLst>
                                        </p:anim>
                                        <p:anim calcmode="lin" valueType="num" p14:bounceEnd="66000">
                                          <p:cBhvr additive="base">
                                            <p:cTn id="30" dur="500" fill="hold"/>
                                            <p:tgtEl>
                                              <p:spTgt spid="32"/>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 presetClass="entr" presetSubtype="2" fill="hold" nodeType="afterEffect" p14:presetBounceEnd="66000">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14:bounceEnd="66000">
                                          <p:cBhvr additive="base">
                                            <p:cTn id="34" dur="500" fill="hold"/>
                                            <p:tgtEl>
                                              <p:spTgt spid="36"/>
                                            </p:tgtEl>
                                            <p:attrNameLst>
                                              <p:attrName>ppt_x</p:attrName>
                                            </p:attrNameLst>
                                          </p:cBhvr>
                                          <p:tavLst>
                                            <p:tav tm="0">
                                              <p:val>
                                                <p:strVal val="1+#ppt_w/2"/>
                                              </p:val>
                                            </p:tav>
                                            <p:tav tm="100000">
                                              <p:val>
                                                <p:strVal val="#ppt_x"/>
                                              </p:val>
                                            </p:tav>
                                          </p:tavLst>
                                        </p:anim>
                                        <p:anim calcmode="lin" valueType="num" p14:bounceEnd="66000">
                                          <p:cBhvr additive="base">
                                            <p:cTn id="35"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10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1000"/>
                                            <p:tgtEl>
                                              <p:spTgt spid="40"/>
                                            </p:tgtEl>
                                          </p:cBhvr>
                                        </p:animEffect>
                                      </p:childTnLst>
                                    </p:cTn>
                                  </p:par>
                                </p:childTnLst>
                              </p:cTn>
                            </p:par>
                            <p:par>
                              <p:cTn id="11" fill="hold">
                                <p:stCondLst>
                                  <p:cond delay="1000"/>
                                </p:stCondLst>
                                <p:childTnLst>
                                  <p:par>
                                    <p:cTn id="12" presetID="2" presetClass="entr" presetSubtype="2"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2" presetClass="entr" presetSubtype="2"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 presetClass="entr" presetSubtype="2"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1+#ppt_w/2"/>
                                              </p:val>
                                            </p:tav>
                                            <p:tav tm="100000">
                                              <p:val>
                                                <p:strVal val="#ppt_x"/>
                                              </p:val>
                                            </p:tav>
                                          </p:tavLst>
                                        </p:anim>
                                        <p:anim calcmode="lin" valueType="num">
                                          <p:cBhvr additive="base">
                                            <p:cTn id="25" dur="500" fill="hold"/>
                                            <p:tgtEl>
                                              <p:spTgt spid="21"/>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 presetClass="entr" presetSubtype="2"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additive="base">
                                            <p:cTn id="29" dur="500" fill="hold"/>
                                            <p:tgtEl>
                                              <p:spTgt spid="32"/>
                                            </p:tgtEl>
                                            <p:attrNameLst>
                                              <p:attrName>ppt_x</p:attrName>
                                            </p:attrNameLst>
                                          </p:cBhvr>
                                          <p:tavLst>
                                            <p:tav tm="0">
                                              <p:val>
                                                <p:strVal val="1+#ppt_w/2"/>
                                              </p:val>
                                            </p:tav>
                                            <p:tav tm="100000">
                                              <p:val>
                                                <p:strVal val="#ppt_x"/>
                                              </p:val>
                                            </p:tav>
                                          </p:tavLst>
                                        </p:anim>
                                        <p:anim calcmode="lin" valueType="num">
                                          <p:cBhvr additive="base">
                                            <p:cTn id="30" dur="500" fill="hold"/>
                                            <p:tgtEl>
                                              <p:spTgt spid="32"/>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 presetClass="entr" presetSubtype="2"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500" fill="hold"/>
                                            <p:tgtEl>
                                              <p:spTgt spid="36"/>
                                            </p:tgtEl>
                                            <p:attrNameLst>
                                              <p:attrName>ppt_x</p:attrName>
                                            </p:attrNameLst>
                                          </p:cBhvr>
                                          <p:tavLst>
                                            <p:tav tm="0">
                                              <p:val>
                                                <p:strVal val="1+#ppt_w/2"/>
                                              </p:val>
                                            </p:tav>
                                            <p:tav tm="100000">
                                              <p:val>
                                                <p:strVal val="#ppt_x"/>
                                              </p:val>
                                            </p:tav>
                                          </p:tavLst>
                                        </p:anim>
                                        <p:anim calcmode="lin" valueType="num">
                                          <p:cBhvr additive="base">
                                            <p:cTn id="35"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a:stretch>
            <a:fillRect/>
          </a:stretch>
        </p:blipFill>
        <p:spPr/>
      </p:pic>
      <p:sp>
        <p:nvSpPr>
          <p:cNvPr id="31" name="Rectangle 30"/>
          <p:cNvSpPr/>
          <p:nvPr/>
        </p:nvSpPr>
        <p:spPr>
          <a:xfrm>
            <a:off x="0" y="0"/>
            <a:ext cx="9144000" cy="51435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nvGrpSpPr>
          <p:cNvPr id="17" name="Group 16"/>
          <p:cNvGrpSpPr/>
          <p:nvPr/>
        </p:nvGrpSpPr>
        <p:grpSpPr>
          <a:xfrm>
            <a:off x="0" y="-288616"/>
            <a:ext cx="4667516" cy="5451167"/>
            <a:chOff x="-19316" y="-242758"/>
            <a:chExt cx="4667516" cy="5451167"/>
          </a:xfrm>
        </p:grpSpPr>
        <p:sp>
          <p:nvSpPr>
            <p:cNvPr id="18" name="Freeform 17"/>
            <p:cNvSpPr/>
            <p:nvPr userDrawn="1"/>
          </p:nvSpPr>
          <p:spPr bwMode="auto">
            <a:xfrm flipV="1">
              <a:off x="2590015" y="3976942"/>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accent6">
                <a:lumMod val="25000"/>
                <a:lumOff val="75000"/>
              </a:schemeClr>
            </a:solidFill>
            <a:ln>
              <a:noFill/>
            </a:ln>
          </p:spPr>
          <p:txBody>
            <a:bodyPr vert="horz" wrap="square" lIns="91440" tIns="45720" rIns="91440" bIns="45720" numCol="1" anchor="t" anchorCtr="0" compatLnSpc="1"/>
            <a:lstStyle/>
            <a:p>
              <a:endParaRPr lang="en-US">
                <a:latin typeface="+mn-ea"/>
              </a:endParaRPr>
            </a:p>
          </p:txBody>
        </p:sp>
        <p:sp>
          <p:nvSpPr>
            <p:cNvPr id="19" name="Freeform 18"/>
            <p:cNvSpPr/>
            <p:nvPr userDrawn="1"/>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32" name="Freeform 31"/>
            <p:cNvSpPr/>
            <p:nvPr userDrawn="1"/>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36" name="Freeform 35"/>
            <p:cNvSpPr/>
            <p:nvPr userDrawn="1"/>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6">
                <a:lumMod val="75000"/>
                <a:lumOff val="25000"/>
              </a:schemeClr>
            </a:solidFill>
            <a:ln>
              <a:noFill/>
            </a:ln>
          </p:spPr>
          <p:txBody>
            <a:bodyPr vert="horz" wrap="square" lIns="91440" tIns="45720" rIns="91440" bIns="45720" numCol="1" anchor="t" anchorCtr="0" compatLnSpc="1"/>
            <a:lstStyle/>
            <a:p>
              <a:endParaRPr lang="en-US">
                <a:latin typeface="+mn-ea"/>
              </a:endParaRPr>
            </a:p>
          </p:txBody>
        </p:sp>
        <p:sp>
          <p:nvSpPr>
            <p:cNvPr id="37" name="Freeform 36"/>
            <p:cNvSpPr/>
            <p:nvPr userDrawn="1"/>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6">
                <a:lumMod val="50000"/>
                <a:lumOff val="50000"/>
              </a:schemeClr>
            </a:solidFill>
            <a:ln>
              <a:noFill/>
            </a:ln>
          </p:spPr>
          <p:txBody>
            <a:bodyPr vert="horz" wrap="square" lIns="91440" tIns="45720" rIns="91440" bIns="45720" numCol="1" anchor="t" anchorCtr="0" compatLnSpc="1"/>
            <a:lstStyle/>
            <a:p>
              <a:endParaRPr lang="en-US">
                <a:latin typeface="+mn-ea"/>
              </a:endParaRPr>
            </a:p>
          </p:txBody>
        </p:sp>
        <p:sp>
          <p:nvSpPr>
            <p:cNvPr id="38" name="Freeform 37"/>
            <p:cNvSpPr/>
            <p:nvPr userDrawn="1"/>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39" name="Freeform 38"/>
            <p:cNvSpPr/>
            <p:nvPr userDrawn="1"/>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6"/>
            </a:solidFill>
            <a:ln>
              <a:noFill/>
            </a:ln>
          </p:spPr>
          <p:txBody>
            <a:bodyPr vert="horz" wrap="square" lIns="91440" tIns="45720" rIns="91440" bIns="45720" numCol="1" anchor="t" anchorCtr="0" compatLnSpc="1"/>
            <a:lstStyle/>
            <a:p>
              <a:endParaRPr lang="en-US">
                <a:latin typeface="+mn-ea"/>
              </a:endParaRPr>
            </a:p>
          </p:txBody>
        </p:sp>
        <p:sp>
          <p:nvSpPr>
            <p:cNvPr id="40" name="Freeform 39"/>
            <p:cNvSpPr/>
            <p:nvPr userDrawn="1"/>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41" name="Freeform 40"/>
            <p:cNvSpPr/>
            <p:nvPr userDrawn="1"/>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42" name="Freeform 41"/>
            <p:cNvSpPr/>
            <p:nvPr userDrawn="1"/>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20" name="文本框 128"/>
          <p:cNvSpPr txBox="1">
            <a:spLocks noChangeArrowheads="1"/>
          </p:cNvSpPr>
          <p:nvPr/>
        </p:nvSpPr>
        <p:spPr bwMode="auto">
          <a:xfrm>
            <a:off x="4191000" y="1661871"/>
            <a:ext cx="381712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4400" i="1" dirty="0" smtClean="0">
                <a:solidFill>
                  <a:schemeClr val="bg1"/>
                </a:solidFill>
                <a:latin typeface="造字工房力黑（非商用）常规体" pitchFamily="50" charset="-122"/>
                <a:ea typeface="造字工房力黑（非商用）常规体" pitchFamily="50" charset="-122"/>
              </a:rPr>
              <a:t>成果展示</a:t>
            </a:r>
            <a:endParaRPr lang="zh-CN" altLang="en-US" sz="4400" i="1" dirty="0">
              <a:solidFill>
                <a:schemeClr val="bg1"/>
              </a:solidFill>
              <a:latin typeface="造字工房力黑（非商用）常规体" pitchFamily="50" charset="-122"/>
              <a:ea typeface="造字工房力黑（非商用）常规体" pitchFamily="50" charset="-122"/>
            </a:endParaRPr>
          </a:p>
        </p:txBody>
      </p:sp>
      <p:sp>
        <p:nvSpPr>
          <p:cNvPr id="21" name="文本框 128"/>
          <p:cNvSpPr txBox="1">
            <a:spLocks noChangeArrowheads="1"/>
          </p:cNvSpPr>
          <p:nvPr/>
        </p:nvSpPr>
        <p:spPr bwMode="auto">
          <a:xfrm>
            <a:off x="-194852" y="1558796"/>
            <a:ext cx="2588888"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3900" b="1" i="1" dirty="0" smtClean="0">
                <a:solidFill>
                  <a:schemeClr val="bg1"/>
                </a:solidFill>
                <a:latin typeface="微软雅黑" panose="020B0503020204020204" pitchFamily="34" charset="-122"/>
                <a:ea typeface="微软雅黑" panose="020B0503020204020204" pitchFamily="34" charset="-122"/>
              </a:rPr>
              <a:t>4</a:t>
            </a:r>
            <a:endParaRPr lang="zh-CN" altLang="en-US" sz="23900" b="1" i="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57200" y="390569"/>
            <a:ext cx="4800600" cy="678119"/>
            <a:chOff x="533400" y="369631"/>
            <a:chExt cx="4800600" cy="678119"/>
          </a:xfrm>
        </p:grpSpPr>
        <p:sp>
          <p:nvSpPr>
            <p:cNvPr id="5" name="Text Placeholder 33"/>
            <p:cNvSpPr txBox="1"/>
            <p:nvPr/>
          </p:nvSpPr>
          <p:spPr>
            <a:xfrm>
              <a:off x="533400" y="369631"/>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视频展示</a:t>
              </a:r>
              <a:endParaRPr lang="zh-CN" altLang="en-US" sz="3200" b="1" dirty="0" smtClean="0">
                <a:solidFill>
                  <a:schemeClr val="tx1">
                    <a:lumMod val="85000"/>
                    <a:lumOff val="15000"/>
                  </a:schemeClr>
                </a:solidFill>
                <a:latin typeface="+mn-ea"/>
              </a:endParaRPr>
            </a:p>
          </p:txBody>
        </p:sp>
        <p:sp>
          <p:nvSpPr>
            <p:cNvPr id="6" name="Text Placeholder 33"/>
            <p:cNvSpPr txBox="1"/>
            <p:nvPr/>
          </p:nvSpPr>
          <p:spPr>
            <a:xfrm>
              <a:off x="533400" y="878575"/>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AU" sz="1400" dirty="0">
                <a:solidFill>
                  <a:schemeClr val="tx1">
                    <a:lumMod val="50000"/>
                    <a:lumOff val="50000"/>
                  </a:schemeClr>
                </a:solidFill>
                <a:latin typeface="+mn-ea"/>
              </a:endParaRPr>
            </a:p>
          </p:txBody>
        </p:sp>
      </p:grpSp>
      <p:grpSp>
        <p:nvGrpSpPr>
          <p:cNvPr id="7" name="Group 6"/>
          <p:cNvGrpSpPr/>
          <p:nvPr/>
        </p:nvGrpSpPr>
        <p:grpSpPr>
          <a:xfrm>
            <a:off x="1" y="245226"/>
            <a:ext cx="196794" cy="954924"/>
            <a:chOff x="0" y="322263"/>
            <a:chExt cx="223595" cy="1335087"/>
          </a:xfrm>
        </p:grpSpPr>
        <p:sp>
          <p:nvSpPr>
            <p:cNvPr id="8" name="Freeform 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9" name="Freeform 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10" name="Freeform 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11" name="Freeform 1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12" name="Freeform 1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13" name="Freeform 1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4" name="Freeform 1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5" name="Freeform 1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6" name="Freeform 1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pic>
        <p:nvPicPr>
          <p:cNvPr id="3" name="wonderland展示视频">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0" y="15240"/>
            <a:ext cx="9144000" cy="4953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8" fill="hold" display="1">
                  <p:stCondLst>
                    <p:cond delay="indefinite"/>
                  </p:stCondLst>
                  <p:endCondLst>
                    <p:cond evt="onNext">
                      <p:tgtEl>
                        <p:sldTgt/>
                      </p:tgtEl>
                    </p:cond>
                    <p:cond evt="onPrev">
                      <p:tgtEl>
                        <p:sldTgt/>
                      </p:tgtEl>
                    </p:cond>
                  </p:endCondLst>
                </p:cTn>
                <p:tgtEl>
                  <p:spTgt spid="3"/>
                </p:tgtEl>
              </p:cMediaNode>
            </p:video>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7" name="矩形 6"/>
          <p:cNvSpPr/>
          <p:nvPr/>
        </p:nvSpPr>
        <p:spPr>
          <a:xfrm>
            <a:off x="196850" y="1971675"/>
            <a:ext cx="8536940" cy="1014730"/>
          </a:xfrm>
          <a:prstGeom prst="rect">
            <a:avLst/>
          </a:prstGeom>
          <a:noFill/>
          <a:ln>
            <a:noFill/>
          </a:ln>
        </p:spPr>
        <p:txBody>
          <a:bodyPr wrap="square" rtlCol="0" anchor="t">
            <a:spAutoFit/>
          </a:bodyPr>
          <a:p>
            <a:pPr algn="ctr"/>
            <a:r>
              <a:rPr lang="zh-CN" altLang="en-US" sz="6000" b="1">
                <a:ln w="6600">
                  <a:solidFill>
                    <a:schemeClr val="accent2"/>
                  </a:solidFill>
                  <a:prstDash val="solid"/>
                </a:ln>
                <a:solidFill>
                  <a:srgbClr val="FFFFFF"/>
                </a:solidFill>
                <a:effectLst>
                  <a:outerShdw dist="38100" dir="2700000" algn="tl" rotWithShape="0">
                    <a:schemeClr val="accent2"/>
                  </a:outerShdw>
                </a:effectLst>
                <a:hlinkClick r:id="rId1"/>
              </a:rPr>
              <a:t>wonderland</a:t>
            </a:r>
            <a:endParaRPr lang="zh-CN" altLang="en-US" sz="6000" b="1">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7813" b="7813"/>
          <a:stretch>
            <a:fillRect/>
          </a:stretch>
        </p:blipFill>
        <p:spPr/>
      </p:pic>
      <p:sp>
        <p:nvSpPr>
          <p:cNvPr id="31" name="Rectangle 30"/>
          <p:cNvSpPr/>
          <p:nvPr/>
        </p:nvSpPr>
        <p:spPr>
          <a:xfrm>
            <a:off x="0" y="0"/>
            <a:ext cx="9144000" cy="51435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nvGrpSpPr>
          <p:cNvPr id="20" name="Group 19"/>
          <p:cNvGrpSpPr/>
          <p:nvPr/>
        </p:nvGrpSpPr>
        <p:grpSpPr>
          <a:xfrm>
            <a:off x="4857484" y="-19050"/>
            <a:ext cx="4667516" cy="5451167"/>
            <a:chOff x="4800600" y="-95250"/>
            <a:chExt cx="4667516" cy="5451167"/>
          </a:xfrm>
        </p:grpSpPr>
        <p:sp>
          <p:nvSpPr>
            <p:cNvPr id="21" name="Freeform 20"/>
            <p:cNvSpPr/>
            <p:nvPr/>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22" name="Freeform 21"/>
            <p:cNvSpPr/>
            <p:nvPr/>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23" name="Freeform 22"/>
            <p:cNvSpPr/>
            <p:nvPr/>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24" name="Freeform 23"/>
            <p:cNvSpPr/>
            <p:nvPr/>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25" name="Freeform 24"/>
            <p:cNvSpPr/>
            <p:nvPr/>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26" name="Freeform 25"/>
            <p:cNvSpPr/>
            <p:nvPr/>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27" name="Freeform 26"/>
            <p:cNvSpPr/>
            <p:nvPr/>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28" name="Freeform 27"/>
            <p:cNvSpPr/>
            <p:nvPr/>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29" name="Freeform 28"/>
            <p:cNvSpPr/>
            <p:nvPr/>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30" name="Freeform 29"/>
            <p:cNvSpPr/>
            <p:nvPr/>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17" name="文本框 128"/>
          <p:cNvSpPr txBox="1">
            <a:spLocks noChangeArrowheads="1"/>
          </p:cNvSpPr>
          <p:nvPr/>
        </p:nvSpPr>
        <p:spPr bwMode="auto">
          <a:xfrm>
            <a:off x="1681308" y="2213349"/>
            <a:ext cx="381712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4400" i="1" dirty="0" smtClean="0">
                <a:solidFill>
                  <a:schemeClr val="bg1"/>
                </a:solidFill>
                <a:latin typeface="造字工房力黑（非商用）常规体" pitchFamily="50" charset="-122"/>
                <a:ea typeface="造字工房力黑（非商用）常规体" pitchFamily="50" charset="-122"/>
              </a:rPr>
              <a:t>团队工作报告</a:t>
            </a:r>
            <a:endParaRPr lang="zh-CN" altLang="en-US" sz="4400" i="1" dirty="0" smtClean="0">
              <a:solidFill>
                <a:schemeClr val="bg1"/>
              </a:solidFill>
              <a:latin typeface="造字工房力黑（非商用）常规体" pitchFamily="50" charset="-122"/>
              <a:ea typeface="造字工房力黑（非商用）常规体" pitchFamily="50" charset="-122"/>
            </a:endParaRPr>
          </a:p>
        </p:txBody>
      </p:sp>
      <p:sp>
        <p:nvSpPr>
          <p:cNvPr id="18" name="文本框 128"/>
          <p:cNvSpPr txBox="1">
            <a:spLocks noChangeArrowheads="1"/>
          </p:cNvSpPr>
          <p:nvPr/>
        </p:nvSpPr>
        <p:spPr bwMode="auto">
          <a:xfrm>
            <a:off x="6915669" y="-338498"/>
            <a:ext cx="2588888"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3900" b="1" i="1" dirty="0" smtClean="0">
                <a:solidFill>
                  <a:schemeClr val="bg1"/>
                </a:solidFill>
                <a:latin typeface="微软雅黑" panose="020B0503020204020204" pitchFamily="34" charset="-122"/>
                <a:ea typeface="微软雅黑" panose="020B0503020204020204" pitchFamily="34" charset="-122"/>
              </a:rPr>
              <a:t>5</a:t>
            </a:r>
            <a:endParaRPr lang="zh-CN" altLang="en-US" sz="23900" b="1" i="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占位符 20"/>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l="24748" r="24748"/>
          <a:stretch>
            <a:fillRect/>
          </a:stretch>
        </p:blipFill>
        <p:spPr/>
      </p:pic>
      <p:sp>
        <p:nvSpPr>
          <p:cNvPr id="3" name="Text Placeholder 33"/>
          <p:cNvSpPr txBox="1"/>
          <p:nvPr/>
        </p:nvSpPr>
        <p:spPr>
          <a:xfrm>
            <a:off x="457200" y="390525"/>
            <a:ext cx="4800600" cy="4057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bg1"/>
                </a:solidFill>
                <a:latin typeface="+mn-ea"/>
              </a:rPr>
              <a:t>用户量</a:t>
            </a:r>
            <a:endParaRPr lang="zh-CN" altLang="en-US" sz="3200" b="1" dirty="0" smtClean="0">
              <a:solidFill>
                <a:schemeClr val="bg1"/>
              </a:solidFill>
              <a:latin typeface="+mn-ea"/>
            </a:endParaRPr>
          </a:p>
        </p:txBody>
      </p:sp>
      <p:grpSp>
        <p:nvGrpSpPr>
          <p:cNvPr id="19" name="Group 18"/>
          <p:cNvGrpSpPr/>
          <p:nvPr/>
        </p:nvGrpSpPr>
        <p:grpSpPr>
          <a:xfrm>
            <a:off x="1" y="245226"/>
            <a:ext cx="196794" cy="954924"/>
            <a:chOff x="0" y="322263"/>
            <a:chExt cx="223595" cy="1335087"/>
          </a:xfrm>
        </p:grpSpPr>
        <p:sp>
          <p:nvSpPr>
            <p:cNvPr id="6" name="Freeform 5"/>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7" name="Freeform 6"/>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8" name="Freeform 7"/>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9" name="Freeform 8"/>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12" name="Freeform 1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14" name="Freeform 13"/>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6" name="Freeform 15"/>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7" name="Freeform 16"/>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8" name="Freeform 17"/>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10" name="Group 9"/>
          <p:cNvGrpSpPr/>
          <p:nvPr/>
        </p:nvGrpSpPr>
        <p:grpSpPr>
          <a:xfrm>
            <a:off x="5029204" y="1971339"/>
            <a:ext cx="615395" cy="622436"/>
            <a:chOff x="5029200" y="1458582"/>
            <a:chExt cx="693738" cy="701675"/>
          </a:xfrm>
        </p:grpSpPr>
        <p:sp>
          <p:nvSpPr>
            <p:cNvPr id="34" name="Oval 33"/>
            <p:cNvSpPr>
              <a:spLocks noChangeArrowheads="1"/>
            </p:cNvSpPr>
            <p:nvPr/>
          </p:nvSpPr>
          <p:spPr bwMode="auto">
            <a:xfrm>
              <a:off x="5029200" y="1458582"/>
              <a:ext cx="693738" cy="701675"/>
            </a:xfrm>
            <a:prstGeom prst="ellipse">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35" name="Freeform 34"/>
            <p:cNvSpPr>
              <a:spLocks noEditPoints="1"/>
            </p:cNvSpPr>
            <p:nvPr/>
          </p:nvSpPr>
          <p:spPr bwMode="auto">
            <a:xfrm>
              <a:off x="5256213" y="1633207"/>
              <a:ext cx="239713" cy="352425"/>
            </a:xfrm>
            <a:custGeom>
              <a:avLst/>
              <a:gdLst>
                <a:gd name="T0" fmla="*/ 474 w 665"/>
                <a:gd name="T1" fmla="*/ 636 h 968"/>
                <a:gd name="T2" fmla="*/ 192 w 665"/>
                <a:gd name="T3" fmla="*/ 636 h 968"/>
                <a:gd name="T4" fmla="*/ 140 w 665"/>
                <a:gd name="T5" fmla="*/ 538 h 968"/>
                <a:gd name="T6" fmla="*/ 60 w 665"/>
                <a:gd name="T7" fmla="*/ 333 h 968"/>
                <a:gd name="T8" fmla="*/ 332 w 665"/>
                <a:gd name="T9" fmla="*/ 60 h 968"/>
                <a:gd name="T10" fmla="*/ 604 w 665"/>
                <a:gd name="T11" fmla="*/ 333 h 968"/>
                <a:gd name="T12" fmla="*/ 524 w 665"/>
                <a:gd name="T13" fmla="*/ 538 h 968"/>
                <a:gd name="T14" fmla="*/ 474 w 665"/>
                <a:gd name="T15" fmla="*/ 636 h 968"/>
                <a:gd name="T16" fmla="*/ 332 w 665"/>
                <a:gd name="T17" fmla="*/ 152 h 968"/>
                <a:gd name="T18" fmla="*/ 150 w 665"/>
                <a:gd name="T19" fmla="*/ 334 h 968"/>
                <a:gd name="T20" fmla="*/ 166 w 665"/>
                <a:gd name="T21" fmla="*/ 348 h 968"/>
                <a:gd name="T22" fmla="*/ 180 w 665"/>
                <a:gd name="T23" fmla="*/ 334 h 968"/>
                <a:gd name="T24" fmla="*/ 332 w 665"/>
                <a:gd name="T25" fmla="*/ 182 h 968"/>
                <a:gd name="T26" fmla="*/ 347 w 665"/>
                <a:gd name="T27" fmla="*/ 167 h 968"/>
                <a:gd name="T28" fmla="*/ 332 w 665"/>
                <a:gd name="T29" fmla="*/ 152 h 968"/>
                <a:gd name="T30" fmla="*/ 332 w 665"/>
                <a:gd name="T31" fmla="*/ 908 h 968"/>
                <a:gd name="T32" fmla="*/ 272 w 665"/>
                <a:gd name="T33" fmla="*/ 870 h 968"/>
                <a:gd name="T34" fmla="*/ 400 w 665"/>
                <a:gd name="T35" fmla="*/ 854 h 968"/>
                <a:gd name="T36" fmla="*/ 332 w 665"/>
                <a:gd name="T37" fmla="*/ 908 h 968"/>
                <a:gd name="T38" fmla="*/ 233 w 665"/>
                <a:gd name="T39" fmla="*/ 754 h 968"/>
                <a:gd name="T40" fmla="*/ 215 w 665"/>
                <a:gd name="T41" fmla="*/ 696 h 968"/>
                <a:gd name="T42" fmla="*/ 450 w 665"/>
                <a:gd name="T43" fmla="*/ 696 h 968"/>
                <a:gd name="T44" fmla="*/ 439 w 665"/>
                <a:gd name="T45" fmla="*/ 728 h 968"/>
                <a:gd name="T46" fmla="*/ 233 w 665"/>
                <a:gd name="T47" fmla="*/ 754 h 968"/>
                <a:gd name="T48" fmla="*/ 411 w 665"/>
                <a:gd name="T49" fmla="*/ 822 h 968"/>
                <a:gd name="T50" fmla="*/ 261 w 665"/>
                <a:gd name="T51" fmla="*/ 841 h 968"/>
                <a:gd name="T52" fmla="*/ 243 w 665"/>
                <a:gd name="T53" fmla="*/ 784 h 968"/>
                <a:gd name="T54" fmla="*/ 242 w 665"/>
                <a:gd name="T55" fmla="*/ 783 h 968"/>
                <a:gd name="T56" fmla="*/ 429 w 665"/>
                <a:gd name="T57" fmla="*/ 759 h 968"/>
                <a:gd name="T58" fmla="*/ 421 w 665"/>
                <a:gd name="T59" fmla="*/ 786 h 968"/>
                <a:gd name="T60" fmla="*/ 411 w 665"/>
                <a:gd name="T61" fmla="*/ 822 h 968"/>
                <a:gd name="T62" fmla="*/ 332 w 665"/>
                <a:gd name="T63" fmla="*/ 0 h 968"/>
                <a:gd name="T64" fmla="*/ 0 w 665"/>
                <a:gd name="T65" fmla="*/ 333 h 968"/>
                <a:gd name="T66" fmla="*/ 152 w 665"/>
                <a:gd name="T67" fmla="*/ 698 h 968"/>
                <a:gd name="T68" fmla="*/ 332 w 665"/>
                <a:gd name="T69" fmla="*/ 968 h 968"/>
                <a:gd name="T70" fmla="*/ 513 w 665"/>
                <a:gd name="T71" fmla="*/ 699 h 968"/>
                <a:gd name="T72" fmla="*/ 665 w 665"/>
                <a:gd name="T73" fmla="*/ 333 h 968"/>
                <a:gd name="T74" fmla="*/ 332 w 665"/>
                <a:gd name="T7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5" h="968">
                  <a:moveTo>
                    <a:pt x="474" y="636"/>
                  </a:moveTo>
                  <a:lnTo>
                    <a:pt x="192" y="636"/>
                  </a:lnTo>
                  <a:cubicBezTo>
                    <a:pt x="176" y="603"/>
                    <a:pt x="158" y="570"/>
                    <a:pt x="140" y="538"/>
                  </a:cubicBezTo>
                  <a:cubicBezTo>
                    <a:pt x="101" y="467"/>
                    <a:pt x="60" y="394"/>
                    <a:pt x="60" y="333"/>
                  </a:cubicBezTo>
                  <a:cubicBezTo>
                    <a:pt x="60" y="182"/>
                    <a:pt x="182" y="60"/>
                    <a:pt x="332" y="60"/>
                  </a:cubicBezTo>
                  <a:cubicBezTo>
                    <a:pt x="482" y="60"/>
                    <a:pt x="604" y="182"/>
                    <a:pt x="604" y="333"/>
                  </a:cubicBezTo>
                  <a:cubicBezTo>
                    <a:pt x="604" y="394"/>
                    <a:pt x="563" y="467"/>
                    <a:pt x="524" y="538"/>
                  </a:cubicBezTo>
                  <a:cubicBezTo>
                    <a:pt x="506" y="571"/>
                    <a:pt x="488" y="603"/>
                    <a:pt x="474" y="636"/>
                  </a:cubicBezTo>
                  <a:close/>
                  <a:moveTo>
                    <a:pt x="332" y="152"/>
                  </a:moveTo>
                  <a:cubicBezTo>
                    <a:pt x="232" y="152"/>
                    <a:pt x="150" y="233"/>
                    <a:pt x="150" y="334"/>
                  </a:cubicBezTo>
                  <a:cubicBezTo>
                    <a:pt x="150" y="342"/>
                    <a:pt x="157" y="348"/>
                    <a:pt x="166" y="348"/>
                  </a:cubicBezTo>
                  <a:cubicBezTo>
                    <a:pt x="174" y="348"/>
                    <a:pt x="180" y="342"/>
                    <a:pt x="180" y="334"/>
                  </a:cubicBezTo>
                  <a:cubicBezTo>
                    <a:pt x="180" y="250"/>
                    <a:pt x="249" y="182"/>
                    <a:pt x="332" y="182"/>
                  </a:cubicBezTo>
                  <a:cubicBezTo>
                    <a:pt x="340" y="182"/>
                    <a:pt x="347" y="175"/>
                    <a:pt x="347" y="167"/>
                  </a:cubicBezTo>
                  <a:cubicBezTo>
                    <a:pt x="347" y="158"/>
                    <a:pt x="340" y="152"/>
                    <a:pt x="332" y="152"/>
                  </a:cubicBezTo>
                  <a:close/>
                  <a:moveTo>
                    <a:pt x="332" y="908"/>
                  </a:moveTo>
                  <a:cubicBezTo>
                    <a:pt x="302" y="908"/>
                    <a:pt x="287" y="904"/>
                    <a:pt x="272" y="870"/>
                  </a:cubicBezTo>
                  <a:lnTo>
                    <a:pt x="400" y="854"/>
                  </a:lnTo>
                  <a:cubicBezTo>
                    <a:pt x="381" y="904"/>
                    <a:pt x="368" y="908"/>
                    <a:pt x="332" y="908"/>
                  </a:cubicBezTo>
                  <a:close/>
                  <a:moveTo>
                    <a:pt x="233" y="754"/>
                  </a:moveTo>
                  <a:cubicBezTo>
                    <a:pt x="228" y="736"/>
                    <a:pt x="222" y="717"/>
                    <a:pt x="215" y="696"/>
                  </a:cubicBezTo>
                  <a:lnTo>
                    <a:pt x="450" y="696"/>
                  </a:lnTo>
                  <a:cubicBezTo>
                    <a:pt x="446" y="707"/>
                    <a:pt x="442" y="718"/>
                    <a:pt x="439" y="728"/>
                  </a:cubicBezTo>
                  <a:cubicBezTo>
                    <a:pt x="439" y="728"/>
                    <a:pt x="233" y="754"/>
                    <a:pt x="233" y="754"/>
                  </a:cubicBezTo>
                  <a:close/>
                  <a:moveTo>
                    <a:pt x="411" y="822"/>
                  </a:moveTo>
                  <a:lnTo>
                    <a:pt x="261" y="841"/>
                  </a:lnTo>
                  <a:cubicBezTo>
                    <a:pt x="256" y="826"/>
                    <a:pt x="250" y="808"/>
                    <a:pt x="243" y="784"/>
                  </a:cubicBezTo>
                  <a:cubicBezTo>
                    <a:pt x="242" y="784"/>
                    <a:pt x="242" y="783"/>
                    <a:pt x="242" y="783"/>
                  </a:cubicBezTo>
                  <a:lnTo>
                    <a:pt x="429" y="759"/>
                  </a:lnTo>
                  <a:cubicBezTo>
                    <a:pt x="426" y="768"/>
                    <a:pt x="424" y="778"/>
                    <a:pt x="421" y="786"/>
                  </a:cubicBezTo>
                  <a:cubicBezTo>
                    <a:pt x="417" y="800"/>
                    <a:pt x="414" y="812"/>
                    <a:pt x="411" y="822"/>
                  </a:cubicBezTo>
                  <a:close/>
                  <a:moveTo>
                    <a:pt x="332" y="0"/>
                  </a:moveTo>
                  <a:cubicBezTo>
                    <a:pt x="149" y="0"/>
                    <a:pt x="0" y="149"/>
                    <a:pt x="0" y="333"/>
                  </a:cubicBezTo>
                  <a:cubicBezTo>
                    <a:pt x="0" y="455"/>
                    <a:pt x="111" y="584"/>
                    <a:pt x="152" y="698"/>
                  </a:cubicBezTo>
                  <a:cubicBezTo>
                    <a:pt x="212" y="867"/>
                    <a:pt x="206" y="968"/>
                    <a:pt x="332" y="968"/>
                  </a:cubicBezTo>
                  <a:cubicBezTo>
                    <a:pt x="461" y="968"/>
                    <a:pt x="452" y="867"/>
                    <a:pt x="513" y="699"/>
                  </a:cubicBezTo>
                  <a:cubicBezTo>
                    <a:pt x="553" y="584"/>
                    <a:pt x="665" y="454"/>
                    <a:pt x="665" y="333"/>
                  </a:cubicBezTo>
                  <a:cubicBezTo>
                    <a:pt x="665" y="149"/>
                    <a:pt x="516" y="0"/>
                    <a:pt x="33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36" name="TextBox 35"/>
          <p:cNvSpPr txBox="1"/>
          <p:nvPr/>
        </p:nvSpPr>
        <p:spPr>
          <a:xfrm>
            <a:off x="5772602" y="2101215"/>
            <a:ext cx="2865223" cy="337185"/>
          </a:xfrm>
          <a:prstGeom prst="rect">
            <a:avLst/>
          </a:prstGeom>
          <a:noFill/>
        </p:spPr>
        <p:txBody>
          <a:bodyPr wrap="square" rtlCol="0">
            <a:spAutoFit/>
          </a:bodyPr>
          <a:lstStyle/>
          <a:p>
            <a:pPr algn="just" fontAlgn="base"/>
            <a:r>
              <a:rPr lang="zh-CN" altLang="en-US" sz="1600" b="1" dirty="0" smtClean="0">
                <a:solidFill>
                  <a:srgbClr val="FF0000"/>
                </a:solidFill>
                <a:latin typeface="+mn-ea"/>
              </a:rPr>
              <a:t>总用户量</a:t>
            </a:r>
            <a:r>
              <a:rPr lang="en-US" altLang="zh-CN" sz="1600" b="1" dirty="0" smtClean="0">
                <a:solidFill>
                  <a:srgbClr val="FF0000"/>
                </a:solidFill>
                <a:latin typeface="+mn-ea"/>
              </a:rPr>
              <a:t>:40+</a:t>
            </a:r>
            <a:r>
              <a:rPr lang="zh-CN" altLang="en-US" sz="1600" b="1" dirty="0" smtClean="0">
                <a:solidFill>
                  <a:srgbClr val="FF0000"/>
                </a:solidFill>
                <a:latin typeface="+mn-ea"/>
              </a:rPr>
              <a:t>、</a:t>
            </a:r>
            <a:r>
              <a:rPr lang="en-US" altLang="zh-CN" sz="1600" b="1" dirty="0" smtClean="0">
                <a:solidFill>
                  <a:srgbClr val="FF0000"/>
                </a:solidFill>
                <a:latin typeface="+mn-ea"/>
              </a:rPr>
              <a:t>50+</a:t>
            </a:r>
            <a:endParaRPr lang="en-US" altLang="zh-CN" sz="1600" b="1" dirty="0" smtClean="0">
              <a:solidFill>
                <a:srgbClr val="FF0000"/>
              </a:solidFill>
              <a:latin typeface="+mn-ea"/>
            </a:endParaRPr>
          </a:p>
        </p:txBody>
      </p:sp>
      <p:grpSp>
        <p:nvGrpSpPr>
          <p:cNvPr id="5" name="Group 4"/>
          <p:cNvGrpSpPr/>
          <p:nvPr/>
        </p:nvGrpSpPr>
        <p:grpSpPr>
          <a:xfrm>
            <a:off x="5029204" y="2961940"/>
            <a:ext cx="616803" cy="622436"/>
            <a:chOff x="5029200" y="2510732"/>
            <a:chExt cx="695325" cy="701675"/>
          </a:xfrm>
        </p:grpSpPr>
        <p:sp>
          <p:nvSpPr>
            <p:cNvPr id="52" name="Oval 51"/>
            <p:cNvSpPr>
              <a:spLocks noChangeArrowheads="1"/>
            </p:cNvSpPr>
            <p:nvPr/>
          </p:nvSpPr>
          <p:spPr bwMode="auto">
            <a:xfrm>
              <a:off x="5029200" y="2510732"/>
              <a:ext cx="695325" cy="701675"/>
            </a:xfrm>
            <a:prstGeom prst="ellipse">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53" name="Freeform 52"/>
            <p:cNvSpPr>
              <a:spLocks noEditPoints="1"/>
            </p:cNvSpPr>
            <p:nvPr/>
          </p:nvSpPr>
          <p:spPr bwMode="auto">
            <a:xfrm>
              <a:off x="5202237" y="2685357"/>
              <a:ext cx="358775" cy="352425"/>
            </a:xfrm>
            <a:custGeom>
              <a:avLst/>
              <a:gdLst>
                <a:gd name="T0" fmla="*/ 816 w 994"/>
                <a:gd name="T1" fmla="*/ 408 h 968"/>
                <a:gd name="T2" fmla="*/ 740 w 994"/>
                <a:gd name="T3" fmla="*/ 228 h 968"/>
                <a:gd name="T4" fmla="*/ 611 w 994"/>
                <a:gd name="T5" fmla="*/ 99 h 968"/>
                <a:gd name="T6" fmla="*/ 846 w 994"/>
                <a:gd name="T7" fmla="*/ 120 h 968"/>
                <a:gd name="T8" fmla="*/ 868 w 994"/>
                <a:gd name="T9" fmla="*/ 356 h 968"/>
                <a:gd name="T10" fmla="*/ 218 w 994"/>
                <a:gd name="T11" fmla="*/ 750 h 968"/>
                <a:gd name="T12" fmla="*/ 134 w 994"/>
                <a:gd name="T13" fmla="*/ 590 h 968"/>
                <a:gd name="T14" fmla="*/ 364 w 994"/>
                <a:gd name="T15" fmla="*/ 603 h 968"/>
                <a:gd name="T16" fmla="*/ 380 w 994"/>
                <a:gd name="T17" fmla="*/ 837 h 968"/>
                <a:gd name="T18" fmla="*/ 268 w 994"/>
                <a:gd name="T19" fmla="*/ 867 h 968"/>
                <a:gd name="T20" fmla="*/ 106 w 994"/>
                <a:gd name="T21" fmla="*/ 908 h 968"/>
                <a:gd name="T22" fmla="*/ 64 w 994"/>
                <a:gd name="T23" fmla="*/ 846 h 968"/>
                <a:gd name="T24" fmla="*/ 197 w 994"/>
                <a:gd name="T25" fmla="*/ 772 h 968"/>
                <a:gd name="T26" fmla="*/ 126 w 994"/>
                <a:gd name="T27" fmla="*/ 904 h 968"/>
                <a:gd name="T28" fmla="*/ 317 w 994"/>
                <a:gd name="T29" fmla="*/ 501 h 968"/>
                <a:gd name="T30" fmla="*/ 463 w 994"/>
                <a:gd name="T31" fmla="*/ 248 h 968"/>
                <a:gd name="T32" fmla="*/ 317 w 994"/>
                <a:gd name="T33" fmla="*/ 501 h 968"/>
                <a:gd name="T34" fmla="*/ 447 w 994"/>
                <a:gd name="T35" fmla="*/ 613 h 968"/>
                <a:gd name="T36" fmla="*/ 346 w 994"/>
                <a:gd name="T37" fmla="*/ 516 h 968"/>
                <a:gd name="T38" fmla="*/ 697 w 994"/>
                <a:gd name="T39" fmla="*/ 271 h 968"/>
                <a:gd name="T40" fmla="*/ 447 w 994"/>
                <a:gd name="T41" fmla="*/ 613 h 968"/>
                <a:gd name="T42" fmla="*/ 484 w 994"/>
                <a:gd name="T43" fmla="*/ 720 h 968"/>
                <a:gd name="T44" fmla="*/ 748 w 994"/>
                <a:gd name="T45" fmla="*/ 354 h 968"/>
                <a:gd name="T46" fmla="*/ 718 w 994"/>
                <a:gd name="T47" fmla="*/ 507 h 968"/>
                <a:gd name="T48" fmla="*/ 484 w 994"/>
                <a:gd name="T49" fmla="*/ 743 h 968"/>
                <a:gd name="T50" fmla="*/ 889 w 994"/>
                <a:gd name="T51" fmla="*/ 78 h 968"/>
                <a:gd name="T52" fmla="*/ 568 w 994"/>
                <a:gd name="T53" fmla="*/ 56 h 968"/>
                <a:gd name="T54" fmla="*/ 419 w 994"/>
                <a:gd name="T55" fmla="*/ 206 h 968"/>
                <a:gd name="T56" fmla="*/ 419 w 994"/>
                <a:gd name="T57" fmla="*/ 207 h 968"/>
                <a:gd name="T58" fmla="*/ 76 w 994"/>
                <a:gd name="T59" fmla="*/ 574 h 968"/>
                <a:gd name="T60" fmla="*/ 0 w 994"/>
                <a:gd name="T61" fmla="*/ 863 h 968"/>
                <a:gd name="T62" fmla="*/ 141 w 994"/>
                <a:gd name="T63" fmla="*/ 963 h 968"/>
                <a:gd name="T64" fmla="*/ 449 w 994"/>
                <a:gd name="T65" fmla="*/ 865 h 968"/>
                <a:gd name="T66" fmla="*/ 889 w 994"/>
                <a:gd name="T67" fmla="*/ 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4" h="968">
                  <a:moveTo>
                    <a:pt x="868" y="356"/>
                  </a:moveTo>
                  <a:lnTo>
                    <a:pt x="816" y="408"/>
                  </a:lnTo>
                  <a:cubicBezTo>
                    <a:pt x="816" y="401"/>
                    <a:pt x="817" y="394"/>
                    <a:pt x="817" y="387"/>
                  </a:cubicBezTo>
                  <a:cubicBezTo>
                    <a:pt x="811" y="328"/>
                    <a:pt x="784" y="272"/>
                    <a:pt x="740" y="228"/>
                  </a:cubicBezTo>
                  <a:cubicBezTo>
                    <a:pt x="691" y="178"/>
                    <a:pt x="625" y="150"/>
                    <a:pt x="561" y="149"/>
                  </a:cubicBezTo>
                  <a:lnTo>
                    <a:pt x="611" y="99"/>
                  </a:lnTo>
                  <a:cubicBezTo>
                    <a:pt x="636" y="74"/>
                    <a:pt x="671" y="60"/>
                    <a:pt x="709" y="60"/>
                  </a:cubicBezTo>
                  <a:cubicBezTo>
                    <a:pt x="757" y="60"/>
                    <a:pt x="808" y="82"/>
                    <a:pt x="846" y="120"/>
                  </a:cubicBezTo>
                  <a:cubicBezTo>
                    <a:pt x="882" y="157"/>
                    <a:pt x="903" y="201"/>
                    <a:pt x="907" y="247"/>
                  </a:cubicBezTo>
                  <a:cubicBezTo>
                    <a:pt x="909" y="289"/>
                    <a:pt x="896" y="328"/>
                    <a:pt x="868" y="356"/>
                  </a:cubicBezTo>
                  <a:close/>
                  <a:moveTo>
                    <a:pt x="268" y="867"/>
                  </a:moveTo>
                  <a:cubicBezTo>
                    <a:pt x="268" y="826"/>
                    <a:pt x="251" y="784"/>
                    <a:pt x="218" y="750"/>
                  </a:cubicBezTo>
                  <a:cubicBezTo>
                    <a:pt x="186" y="719"/>
                    <a:pt x="145" y="701"/>
                    <a:pt x="104" y="699"/>
                  </a:cubicBezTo>
                  <a:lnTo>
                    <a:pt x="134" y="590"/>
                  </a:lnTo>
                  <a:cubicBezTo>
                    <a:pt x="136" y="583"/>
                    <a:pt x="141" y="575"/>
                    <a:pt x="146" y="569"/>
                  </a:cubicBezTo>
                  <a:cubicBezTo>
                    <a:pt x="207" y="526"/>
                    <a:pt x="300" y="538"/>
                    <a:pt x="364" y="603"/>
                  </a:cubicBezTo>
                  <a:cubicBezTo>
                    <a:pt x="433" y="672"/>
                    <a:pt x="444" y="773"/>
                    <a:pt x="391" y="832"/>
                  </a:cubicBezTo>
                  <a:cubicBezTo>
                    <a:pt x="388" y="835"/>
                    <a:pt x="384" y="836"/>
                    <a:pt x="380" y="837"/>
                  </a:cubicBezTo>
                  <a:cubicBezTo>
                    <a:pt x="380" y="837"/>
                    <a:pt x="268" y="867"/>
                    <a:pt x="268" y="867"/>
                  </a:cubicBezTo>
                  <a:close/>
                  <a:moveTo>
                    <a:pt x="268" y="867"/>
                  </a:moveTo>
                  <a:close/>
                  <a:moveTo>
                    <a:pt x="126" y="904"/>
                  </a:moveTo>
                  <a:cubicBezTo>
                    <a:pt x="123" y="905"/>
                    <a:pt x="113" y="908"/>
                    <a:pt x="106" y="908"/>
                  </a:cubicBezTo>
                  <a:cubicBezTo>
                    <a:pt x="81" y="908"/>
                    <a:pt x="61" y="887"/>
                    <a:pt x="61" y="863"/>
                  </a:cubicBezTo>
                  <a:cubicBezTo>
                    <a:pt x="61" y="857"/>
                    <a:pt x="63" y="849"/>
                    <a:pt x="64" y="846"/>
                  </a:cubicBezTo>
                  <a:lnTo>
                    <a:pt x="96" y="730"/>
                  </a:lnTo>
                  <a:cubicBezTo>
                    <a:pt x="130" y="729"/>
                    <a:pt x="167" y="743"/>
                    <a:pt x="197" y="772"/>
                  </a:cubicBezTo>
                  <a:cubicBezTo>
                    <a:pt x="226" y="802"/>
                    <a:pt x="240" y="839"/>
                    <a:pt x="238" y="874"/>
                  </a:cubicBezTo>
                  <a:cubicBezTo>
                    <a:pt x="238" y="874"/>
                    <a:pt x="126" y="904"/>
                    <a:pt x="126" y="904"/>
                  </a:cubicBezTo>
                  <a:close/>
                  <a:moveTo>
                    <a:pt x="126" y="904"/>
                  </a:moveTo>
                  <a:close/>
                  <a:moveTo>
                    <a:pt x="317" y="501"/>
                  </a:moveTo>
                  <a:cubicBezTo>
                    <a:pt x="289" y="490"/>
                    <a:pt x="260" y="483"/>
                    <a:pt x="231" y="483"/>
                  </a:cubicBezTo>
                  <a:lnTo>
                    <a:pt x="463" y="248"/>
                  </a:lnTo>
                  <a:cubicBezTo>
                    <a:pt x="499" y="213"/>
                    <a:pt x="551" y="203"/>
                    <a:pt x="602" y="216"/>
                  </a:cubicBezTo>
                  <a:cubicBezTo>
                    <a:pt x="602" y="216"/>
                    <a:pt x="317" y="501"/>
                    <a:pt x="317" y="501"/>
                  </a:cubicBezTo>
                  <a:close/>
                  <a:moveTo>
                    <a:pt x="317" y="501"/>
                  </a:moveTo>
                  <a:close/>
                  <a:moveTo>
                    <a:pt x="447" y="613"/>
                  </a:moveTo>
                  <a:cubicBezTo>
                    <a:pt x="436" y="594"/>
                    <a:pt x="423" y="576"/>
                    <a:pt x="407" y="561"/>
                  </a:cubicBezTo>
                  <a:cubicBezTo>
                    <a:pt x="389" y="542"/>
                    <a:pt x="368" y="528"/>
                    <a:pt x="346" y="516"/>
                  </a:cubicBezTo>
                  <a:lnTo>
                    <a:pt x="634" y="227"/>
                  </a:lnTo>
                  <a:cubicBezTo>
                    <a:pt x="656" y="237"/>
                    <a:pt x="678" y="251"/>
                    <a:pt x="697" y="271"/>
                  </a:cubicBezTo>
                  <a:cubicBezTo>
                    <a:pt x="714" y="286"/>
                    <a:pt x="726" y="305"/>
                    <a:pt x="736" y="324"/>
                  </a:cubicBezTo>
                  <a:cubicBezTo>
                    <a:pt x="736" y="324"/>
                    <a:pt x="447" y="613"/>
                    <a:pt x="447" y="613"/>
                  </a:cubicBezTo>
                  <a:close/>
                  <a:moveTo>
                    <a:pt x="447" y="613"/>
                  </a:moveTo>
                  <a:close/>
                  <a:moveTo>
                    <a:pt x="484" y="720"/>
                  </a:moveTo>
                  <a:cubicBezTo>
                    <a:pt x="482" y="693"/>
                    <a:pt x="474" y="666"/>
                    <a:pt x="462" y="640"/>
                  </a:cubicBezTo>
                  <a:lnTo>
                    <a:pt x="748" y="354"/>
                  </a:lnTo>
                  <a:cubicBezTo>
                    <a:pt x="766" y="410"/>
                    <a:pt x="757" y="467"/>
                    <a:pt x="718" y="506"/>
                  </a:cubicBezTo>
                  <a:cubicBezTo>
                    <a:pt x="718" y="506"/>
                    <a:pt x="718" y="506"/>
                    <a:pt x="718" y="507"/>
                  </a:cubicBezTo>
                  <a:lnTo>
                    <a:pt x="718" y="507"/>
                  </a:lnTo>
                  <a:lnTo>
                    <a:pt x="484" y="743"/>
                  </a:lnTo>
                  <a:cubicBezTo>
                    <a:pt x="484" y="735"/>
                    <a:pt x="485" y="728"/>
                    <a:pt x="484" y="720"/>
                  </a:cubicBezTo>
                  <a:close/>
                  <a:moveTo>
                    <a:pt x="889" y="78"/>
                  </a:moveTo>
                  <a:cubicBezTo>
                    <a:pt x="839" y="28"/>
                    <a:pt x="773" y="0"/>
                    <a:pt x="709" y="0"/>
                  </a:cubicBezTo>
                  <a:cubicBezTo>
                    <a:pt x="654" y="0"/>
                    <a:pt x="605" y="20"/>
                    <a:pt x="568" y="56"/>
                  </a:cubicBezTo>
                  <a:lnTo>
                    <a:pt x="420" y="205"/>
                  </a:lnTo>
                  <a:cubicBezTo>
                    <a:pt x="420" y="206"/>
                    <a:pt x="420" y="206"/>
                    <a:pt x="419" y="206"/>
                  </a:cubicBezTo>
                  <a:cubicBezTo>
                    <a:pt x="419" y="207"/>
                    <a:pt x="419" y="207"/>
                    <a:pt x="419" y="207"/>
                  </a:cubicBezTo>
                  <a:lnTo>
                    <a:pt x="419" y="207"/>
                  </a:lnTo>
                  <a:lnTo>
                    <a:pt x="107" y="522"/>
                  </a:lnTo>
                  <a:cubicBezTo>
                    <a:pt x="92" y="536"/>
                    <a:pt x="82" y="554"/>
                    <a:pt x="76" y="574"/>
                  </a:cubicBezTo>
                  <a:lnTo>
                    <a:pt x="5" y="831"/>
                  </a:lnTo>
                  <a:cubicBezTo>
                    <a:pt x="5" y="832"/>
                    <a:pt x="0" y="852"/>
                    <a:pt x="0" y="863"/>
                  </a:cubicBezTo>
                  <a:cubicBezTo>
                    <a:pt x="0" y="921"/>
                    <a:pt x="47" y="968"/>
                    <a:pt x="106" y="968"/>
                  </a:cubicBezTo>
                  <a:cubicBezTo>
                    <a:pt x="118" y="968"/>
                    <a:pt x="140" y="963"/>
                    <a:pt x="141" y="963"/>
                  </a:cubicBezTo>
                  <a:lnTo>
                    <a:pt x="397" y="895"/>
                  </a:lnTo>
                  <a:cubicBezTo>
                    <a:pt x="417" y="890"/>
                    <a:pt x="435" y="879"/>
                    <a:pt x="449" y="865"/>
                  </a:cubicBezTo>
                  <a:lnTo>
                    <a:pt x="910" y="399"/>
                  </a:lnTo>
                  <a:cubicBezTo>
                    <a:pt x="994" y="315"/>
                    <a:pt x="984" y="174"/>
                    <a:pt x="889" y="7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58" name="TextBox 57"/>
          <p:cNvSpPr txBox="1"/>
          <p:nvPr/>
        </p:nvSpPr>
        <p:spPr>
          <a:xfrm>
            <a:off x="5802410" y="3091815"/>
            <a:ext cx="2865223" cy="337185"/>
          </a:xfrm>
          <a:prstGeom prst="rect">
            <a:avLst/>
          </a:prstGeom>
          <a:noFill/>
        </p:spPr>
        <p:txBody>
          <a:bodyPr wrap="square" rtlCol="0">
            <a:spAutoFit/>
          </a:bodyPr>
          <a:lstStyle/>
          <a:p>
            <a:pPr algn="just" fontAlgn="base"/>
            <a:r>
              <a:rPr lang="zh-CN" altLang="en-US" sz="1600" b="1" dirty="0" smtClean="0">
                <a:solidFill>
                  <a:schemeClr val="accent4"/>
                </a:solidFill>
                <a:latin typeface="+mn-ea"/>
              </a:rPr>
              <a:t>月活跃用户量</a:t>
            </a:r>
            <a:r>
              <a:rPr lang="en-US" altLang="zh-CN" sz="1600" b="1" dirty="0" smtClean="0">
                <a:solidFill>
                  <a:schemeClr val="accent4"/>
                </a:solidFill>
                <a:latin typeface="+mn-ea"/>
              </a:rPr>
              <a:t>:20</a:t>
            </a:r>
            <a:endParaRPr lang="en-US" altLang="zh-CN" sz="1600" b="1" dirty="0" smtClean="0">
              <a:solidFill>
                <a:schemeClr val="accent4"/>
              </a:solidFill>
              <a:latin typeface="+mn-ea"/>
            </a:endParaRPr>
          </a:p>
        </p:txBody>
      </p:sp>
      <p:grpSp>
        <p:nvGrpSpPr>
          <p:cNvPr id="2" name="Group 1"/>
          <p:cNvGrpSpPr/>
          <p:nvPr/>
        </p:nvGrpSpPr>
        <p:grpSpPr>
          <a:xfrm>
            <a:off x="5034755" y="3952540"/>
            <a:ext cx="615395" cy="622436"/>
            <a:chOff x="5034755" y="3562882"/>
            <a:chExt cx="693738" cy="701675"/>
          </a:xfrm>
        </p:grpSpPr>
        <p:sp>
          <p:nvSpPr>
            <p:cNvPr id="59" name="Oval 58"/>
            <p:cNvSpPr>
              <a:spLocks noChangeArrowheads="1"/>
            </p:cNvSpPr>
            <p:nvPr/>
          </p:nvSpPr>
          <p:spPr bwMode="auto">
            <a:xfrm>
              <a:off x="5034755" y="3562882"/>
              <a:ext cx="693738" cy="701675"/>
            </a:xfrm>
            <a:prstGeom prst="ellipse">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a:spLocks noEditPoints="1"/>
            </p:cNvSpPr>
            <p:nvPr/>
          </p:nvSpPr>
          <p:spPr bwMode="auto">
            <a:xfrm>
              <a:off x="5204617" y="3742270"/>
              <a:ext cx="352425" cy="342900"/>
            </a:xfrm>
            <a:custGeom>
              <a:avLst/>
              <a:gdLst>
                <a:gd name="T0" fmla="*/ 718 w 977"/>
                <a:gd name="T1" fmla="*/ 556 h 938"/>
                <a:gd name="T2" fmla="*/ 699 w 977"/>
                <a:gd name="T3" fmla="*/ 614 h 938"/>
                <a:gd name="T4" fmla="*/ 742 w 977"/>
                <a:gd name="T5" fmla="*/ 870 h 938"/>
                <a:gd name="T6" fmla="*/ 522 w 977"/>
                <a:gd name="T7" fmla="*/ 752 h 938"/>
                <a:gd name="T8" fmla="*/ 488 w 977"/>
                <a:gd name="T9" fmla="*/ 743 h 938"/>
                <a:gd name="T10" fmla="*/ 455 w 977"/>
                <a:gd name="T11" fmla="*/ 752 h 938"/>
                <a:gd name="T12" fmla="*/ 235 w 977"/>
                <a:gd name="T13" fmla="*/ 870 h 938"/>
                <a:gd name="T14" fmla="*/ 278 w 977"/>
                <a:gd name="T15" fmla="*/ 614 h 938"/>
                <a:gd name="T16" fmla="*/ 259 w 977"/>
                <a:gd name="T17" fmla="*/ 556 h 938"/>
                <a:gd name="T18" fmla="*/ 75 w 977"/>
                <a:gd name="T19" fmla="*/ 371 h 938"/>
                <a:gd name="T20" fmla="*/ 326 w 977"/>
                <a:gd name="T21" fmla="*/ 334 h 938"/>
                <a:gd name="T22" fmla="*/ 379 w 977"/>
                <a:gd name="T23" fmla="*/ 296 h 938"/>
                <a:gd name="T24" fmla="*/ 488 w 977"/>
                <a:gd name="T25" fmla="*/ 68 h 938"/>
                <a:gd name="T26" fmla="*/ 598 w 977"/>
                <a:gd name="T27" fmla="*/ 296 h 938"/>
                <a:gd name="T28" fmla="*/ 650 w 977"/>
                <a:gd name="T29" fmla="*/ 334 h 938"/>
                <a:gd name="T30" fmla="*/ 902 w 977"/>
                <a:gd name="T31" fmla="*/ 371 h 938"/>
                <a:gd name="T32" fmla="*/ 718 w 977"/>
                <a:gd name="T33" fmla="*/ 556 h 938"/>
                <a:gd name="T34" fmla="*/ 968 w 977"/>
                <a:gd name="T35" fmla="*/ 350 h 938"/>
                <a:gd name="T36" fmla="*/ 913 w 977"/>
                <a:gd name="T37" fmla="*/ 304 h 938"/>
                <a:gd name="T38" fmla="*/ 661 w 977"/>
                <a:gd name="T39" fmla="*/ 267 h 938"/>
                <a:gd name="T40" fmla="*/ 552 w 977"/>
                <a:gd name="T41" fmla="*/ 39 h 938"/>
                <a:gd name="T42" fmla="*/ 488 w 977"/>
                <a:gd name="T43" fmla="*/ 0 h 938"/>
                <a:gd name="T44" fmla="*/ 425 w 977"/>
                <a:gd name="T45" fmla="*/ 39 h 938"/>
                <a:gd name="T46" fmla="*/ 316 w 977"/>
                <a:gd name="T47" fmla="*/ 267 h 938"/>
                <a:gd name="T48" fmla="*/ 64 w 977"/>
                <a:gd name="T49" fmla="*/ 304 h 938"/>
                <a:gd name="T50" fmla="*/ 8 w 977"/>
                <a:gd name="T51" fmla="*/ 350 h 938"/>
                <a:gd name="T52" fmla="*/ 25 w 977"/>
                <a:gd name="T53" fmla="*/ 419 h 938"/>
                <a:gd name="T54" fmla="*/ 209 w 977"/>
                <a:gd name="T55" fmla="*/ 603 h 938"/>
                <a:gd name="T56" fmla="*/ 166 w 977"/>
                <a:gd name="T57" fmla="*/ 859 h 938"/>
                <a:gd name="T58" fmla="*/ 195 w 977"/>
                <a:gd name="T59" fmla="*/ 925 h 938"/>
                <a:gd name="T60" fmla="*/ 235 w 977"/>
                <a:gd name="T61" fmla="*/ 938 h 938"/>
                <a:gd name="T62" fmla="*/ 269 w 977"/>
                <a:gd name="T63" fmla="*/ 929 h 938"/>
                <a:gd name="T64" fmla="*/ 488 w 977"/>
                <a:gd name="T65" fmla="*/ 811 h 938"/>
                <a:gd name="T66" fmla="*/ 708 w 977"/>
                <a:gd name="T67" fmla="*/ 929 h 938"/>
                <a:gd name="T68" fmla="*/ 742 w 977"/>
                <a:gd name="T69" fmla="*/ 938 h 938"/>
                <a:gd name="T70" fmla="*/ 782 w 977"/>
                <a:gd name="T71" fmla="*/ 925 h 938"/>
                <a:gd name="T72" fmla="*/ 811 w 977"/>
                <a:gd name="T73" fmla="*/ 859 h 938"/>
                <a:gd name="T74" fmla="*/ 768 w 977"/>
                <a:gd name="T75" fmla="*/ 603 h 938"/>
                <a:gd name="T76" fmla="*/ 952 w 977"/>
                <a:gd name="T77" fmla="*/ 419 h 938"/>
                <a:gd name="T78" fmla="*/ 968 w 977"/>
                <a:gd name="T79" fmla="*/ 35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77" h="938">
                  <a:moveTo>
                    <a:pt x="718" y="556"/>
                  </a:moveTo>
                  <a:cubicBezTo>
                    <a:pt x="702" y="571"/>
                    <a:pt x="695" y="593"/>
                    <a:pt x="699" y="614"/>
                  </a:cubicBezTo>
                  <a:lnTo>
                    <a:pt x="742" y="870"/>
                  </a:lnTo>
                  <a:lnTo>
                    <a:pt x="522" y="752"/>
                  </a:lnTo>
                  <a:cubicBezTo>
                    <a:pt x="512" y="746"/>
                    <a:pt x="500" y="743"/>
                    <a:pt x="488" y="743"/>
                  </a:cubicBezTo>
                  <a:cubicBezTo>
                    <a:pt x="477" y="743"/>
                    <a:pt x="465" y="746"/>
                    <a:pt x="455" y="752"/>
                  </a:cubicBezTo>
                  <a:lnTo>
                    <a:pt x="235" y="870"/>
                  </a:lnTo>
                  <a:lnTo>
                    <a:pt x="278" y="614"/>
                  </a:lnTo>
                  <a:cubicBezTo>
                    <a:pt x="281" y="593"/>
                    <a:pt x="275" y="571"/>
                    <a:pt x="259" y="556"/>
                  </a:cubicBezTo>
                  <a:lnTo>
                    <a:pt x="75" y="371"/>
                  </a:lnTo>
                  <a:lnTo>
                    <a:pt x="326" y="334"/>
                  </a:lnTo>
                  <a:cubicBezTo>
                    <a:pt x="349" y="330"/>
                    <a:pt x="369" y="316"/>
                    <a:pt x="379" y="296"/>
                  </a:cubicBezTo>
                  <a:lnTo>
                    <a:pt x="488" y="68"/>
                  </a:lnTo>
                  <a:lnTo>
                    <a:pt x="598" y="296"/>
                  </a:lnTo>
                  <a:cubicBezTo>
                    <a:pt x="608" y="316"/>
                    <a:pt x="627" y="330"/>
                    <a:pt x="650" y="334"/>
                  </a:cubicBezTo>
                  <a:lnTo>
                    <a:pt x="902" y="371"/>
                  </a:lnTo>
                  <a:cubicBezTo>
                    <a:pt x="902" y="371"/>
                    <a:pt x="718" y="556"/>
                    <a:pt x="718" y="556"/>
                  </a:cubicBezTo>
                  <a:close/>
                  <a:moveTo>
                    <a:pt x="968" y="350"/>
                  </a:moveTo>
                  <a:cubicBezTo>
                    <a:pt x="960" y="326"/>
                    <a:pt x="939" y="308"/>
                    <a:pt x="913" y="304"/>
                  </a:cubicBezTo>
                  <a:lnTo>
                    <a:pt x="661" y="267"/>
                  </a:lnTo>
                  <a:lnTo>
                    <a:pt x="552" y="39"/>
                  </a:lnTo>
                  <a:cubicBezTo>
                    <a:pt x="540" y="16"/>
                    <a:pt x="516" y="0"/>
                    <a:pt x="488" y="0"/>
                  </a:cubicBezTo>
                  <a:cubicBezTo>
                    <a:pt x="461" y="0"/>
                    <a:pt x="437" y="16"/>
                    <a:pt x="425" y="39"/>
                  </a:cubicBezTo>
                  <a:lnTo>
                    <a:pt x="316" y="267"/>
                  </a:lnTo>
                  <a:lnTo>
                    <a:pt x="64" y="304"/>
                  </a:lnTo>
                  <a:cubicBezTo>
                    <a:pt x="38" y="308"/>
                    <a:pt x="17" y="326"/>
                    <a:pt x="8" y="350"/>
                  </a:cubicBezTo>
                  <a:cubicBezTo>
                    <a:pt x="0" y="374"/>
                    <a:pt x="6" y="401"/>
                    <a:pt x="25" y="419"/>
                  </a:cubicBezTo>
                  <a:lnTo>
                    <a:pt x="209" y="603"/>
                  </a:lnTo>
                  <a:lnTo>
                    <a:pt x="166" y="859"/>
                  </a:lnTo>
                  <a:cubicBezTo>
                    <a:pt x="162" y="884"/>
                    <a:pt x="173" y="910"/>
                    <a:pt x="195" y="925"/>
                  </a:cubicBezTo>
                  <a:cubicBezTo>
                    <a:pt x="207" y="934"/>
                    <a:pt x="221" y="938"/>
                    <a:pt x="235" y="938"/>
                  </a:cubicBezTo>
                  <a:cubicBezTo>
                    <a:pt x="247" y="938"/>
                    <a:pt x="258" y="935"/>
                    <a:pt x="269" y="929"/>
                  </a:cubicBezTo>
                  <a:lnTo>
                    <a:pt x="488" y="811"/>
                  </a:lnTo>
                  <a:lnTo>
                    <a:pt x="708" y="929"/>
                  </a:lnTo>
                  <a:cubicBezTo>
                    <a:pt x="718" y="935"/>
                    <a:pt x="730" y="938"/>
                    <a:pt x="742" y="938"/>
                  </a:cubicBezTo>
                  <a:cubicBezTo>
                    <a:pt x="756" y="938"/>
                    <a:pt x="770" y="934"/>
                    <a:pt x="782" y="925"/>
                  </a:cubicBezTo>
                  <a:cubicBezTo>
                    <a:pt x="804" y="910"/>
                    <a:pt x="815" y="884"/>
                    <a:pt x="811" y="859"/>
                  </a:cubicBezTo>
                  <a:lnTo>
                    <a:pt x="768" y="603"/>
                  </a:lnTo>
                  <a:lnTo>
                    <a:pt x="952" y="419"/>
                  </a:lnTo>
                  <a:cubicBezTo>
                    <a:pt x="971" y="401"/>
                    <a:pt x="977" y="374"/>
                    <a:pt x="968" y="3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61" name="TextBox 60"/>
          <p:cNvSpPr txBox="1"/>
          <p:nvPr/>
        </p:nvSpPr>
        <p:spPr>
          <a:xfrm>
            <a:off x="5860339" y="4078606"/>
            <a:ext cx="2865223" cy="337185"/>
          </a:xfrm>
          <a:prstGeom prst="rect">
            <a:avLst/>
          </a:prstGeom>
          <a:noFill/>
        </p:spPr>
        <p:txBody>
          <a:bodyPr wrap="square" rtlCol="0">
            <a:spAutoFit/>
          </a:bodyPr>
          <a:lstStyle/>
          <a:p>
            <a:pPr algn="just" fontAlgn="base"/>
            <a:r>
              <a:rPr lang="zh-CN" altLang="en-US" sz="1600" b="1" dirty="0" smtClean="0">
                <a:solidFill>
                  <a:schemeClr val="accent5"/>
                </a:solidFill>
                <a:latin typeface="+mn-ea"/>
              </a:rPr>
              <a:t>活跃用户</a:t>
            </a:r>
            <a:r>
              <a:rPr lang="en-US" altLang="zh-CN" sz="1600" b="1" dirty="0" smtClean="0">
                <a:solidFill>
                  <a:schemeClr val="accent5"/>
                </a:solidFill>
                <a:latin typeface="+mn-ea"/>
              </a:rPr>
              <a:t>: 10</a:t>
            </a:r>
            <a:endParaRPr lang="en-US" altLang="zh-CN" sz="1600" b="1" dirty="0" smtClean="0">
              <a:solidFill>
                <a:schemeClr val="accent5"/>
              </a:solidFill>
              <a:latin typeface="+mn-ea"/>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750"/>
                                        <p:tgtEl>
                                          <p:spTgt spid="10"/>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0-#ppt_w/2"/>
                                          </p:val>
                                        </p:tav>
                                        <p:tav tm="100000">
                                          <p:val>
                                            <p:strVal val="#ppt_x"/>
                                          </p:val>
                                        </p:tav>
                                      </p:tavLst>
                                    </p:anim>
                                    <p:anim calcmode="lin" valueType="num">
                                      <p:cBhvr additive="base">
                                        <p:cTn id="12" dur="500" fill="hold"/>
                                        <p:tgtEl>
                                          <p:spTgt spid="36"/>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1"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750"/>
                                        <p:tgtEl>
                                          <p:spTgt spid="5"/>
                                        </p:tgtEl>
                                      </p:cBhvr>
                                    </p:animEffect>
                                  </p:childTnLst>
                                </p:cTn>
                              </p:par>
                            </p:childTnLst>
                          </p:cTn>
                        </p:par>
                        <p:par>
                          <p:cTn id="17" fill="hold">
                            <p:stCondLst>
                              <p:cond delay="2500"/>
                            </p:stCondLst>
                            <p:childTnLst>
                              <p:par>
                                <p:cTn id="18" presetID="2" presetClass="entr" presetSubtype="8" fill="hold" grpId="0" nodeType="afterEffect">
                                  <p:stCondLst>
                                    <p:cond delay="0"/>
                                  </p:stCondLst>
                                  <p:childTnLst>
                                    <p:set>
                                      <p:cBhvr>
                                        <p:cTn id="19" dur="1" fill="hold">
                                          <p:stCondLst>
                                            <p:cond delay="0"/>
                                          </p:stCondLst>
                                        </p:cTn>
                                        <p:tgtEl>
                                          <p:spTgt spid="58"/>
                                        </p:tgtEl>
                                        <p:attrNameLst>
                                          <p:attrName>style.visibility</p:attrName>
                                        </p:attrNameLst>
                                      </p:cBhvr>
                                      <p:to>
                                        <p:strVal val="visible"/>
                                      </p:to>
                                    </p:set>
                                    <p:anim calcmode="lin" valueType="num">
                                      <p:cBhvr additive="base">
                                        <p:cTn id="20" dur="500" fill="hold"/>
                                        <p:tgtEl>
                                          <p:spTgt spid="58"/>
                                        </p:tgtEl>
                                        <p:attrNameLst>
                                          <p:attrName>ppt_x</p:attrName>
                                        </p:attrNameLst>
                                      </p:cBhvr>
                                      <p:tavLst>
                                        <p:tav tm="0">
                                          <p:val>
                                            <p:strVal val="0-#ppt_w/2"/>
                                          </p:val>
                                        </p:tav>
                                        <p:tav tm="100000">
                                          <p:val>
                                            <p:strVal val="#ppt_x"/>
                                          </p:val>
                                        </p:tav>
                                      </p:tavLst>
                                    </p:anim>
                                    <p:anim calcmode="lin" valueType="num">
                                      <p:cBhvr additive="base">
                                        <p:cTn id="21" dur="500" fill="hold"/>
                                        <p:tgtEl>
                                          <p:spTgt spid="58"/>
                                        </p:tgtEl>
                                        <p:attrNameLst>
                                          <p:attrName>ppt_y</p:attrName>
                                        </p:attrNameLst>
                                      </p:cBhvr>
                                      <p:tavLst>
                                        <p:tav tm="0">
                                          <p:val>
                                            <p:strVal val="#ppt_y"/>
                                          </p:val>
                                        </p:tav>
                                        <p:tav tm="100000">
                                          <p:val>
                                            <p:strVal val="#ppt_y"/>
                                          </p:val>
                                        </p:tav>
                                      </p:tavLst>
                                    </p:anim>
                                  </p:childTnLst>
                                </p:cTn>
                              </p:par>
                            </p:childTnLst>
                          </p:cTn>
                        </p:par>
                        <p:par>
                          <p:cTn id="22" fill="hold">
                            <p:stCondLst>
                              <p:cond delay="3000"/>
                            </p:stCondLst>
                            <p:childTnLst>
                              <p:par>
                                <p:cTn id="23" presetID="21" presetClass="entr" presetSubtype="1"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heel(1)">
                                      <p:cBhvr>
                                        <p:cTn id="25" dur="750"/>
                                        <p:tgtEl>
                                          <p:spTgt spid="2"/>
                                        </p:tgtEl>
                                      </p:cBhvr>
                                    </p:animEffect>
                                  </p:childTnLst>
                                </p:cTn>
                              </p:par>
                            </p:childTnLst>
                          </p:cTn>
                        </p:par>
                        <p:par>
                          <p:cTn id="26" fill="hold">
                            <p:stCondLst>
                              <p:cond delay="4000"/>
                            </p:stCondLst>
                            <p:childTnLst>
                              <p:par>
                                <p:cTn id="27" presetID="2" presetClass="entr" presetSubtype="8" fill="hold" grpId="0" nodeType="afterEffect">
                                  <p:stCondLst>
                                    <p:cond delay="0"/>
                                  </p:stCondLst>
                                  <p:childTnLst>
                                    <p:set>
                                      <p:cBhvr>
                                        <p:cTn id="28" dur="1" fill="hold">
                                          <p:stCondLst>
                                            <p:cond delay="0"/>
                                          </p:stCondLst>
                                        </p:cTn>
                                        <p:tgtEl>
                                          <p:spTgt spid="61"/>
                                        </p:tgtEl>
                                        <p:attrNameLst>
                                          <p:attrName>style.visibility</p:attrName>
                                        </p:attrNameLst>
                                      </p:cBhvr>
                                      <p:to>
                                        <p:strVal val="visible"/>
                                      </p:to>
                                    </p:set>
                                    <p:anim calcmode="lin" valueType="num">
                                      <p:cBhvr additive="base">
                                        <p:cTn id="29" dur="500" fill="hold"/>
                                        <p:tgtEl>
                                          <p:spTgt spid="61"/>
                                        </p:tgtEl>
                                        <p:attrNameLst>
                                          <p:attrName>ppt_x</p:attrName>
                                        </p:attrNameLst>
                                      </p:cBhvr>
                                      <p:tavLst>
                                        <p:tav tm="0">
                                          <p:val>
                                            <p:strVal val="0-#ppt_w/2"/>
                                          </p:val>
                                        </p:tav>
                                        <p:tav tm="100000">
                                          <p:val>
                                            <p:strVal val="#ppt_x"/>
                                          </p:val>
                                        </p:tav>
                                      </p:tavLst>
                                    </p:anim>
                                    <p:anim calcmode="lin" valueType="num">
                                      <p:cBhvr additive="base">
                                        <p:cTn id="30"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8" grpId="0"/>
      <p:bldP spid="6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3"/>
          <p:cNvSpPr txBox="1"/>
          <p:nvPr/>
        </p:nvSpPr>
        <p:spPr>
          <a:xfrm>
            <a:off x="454025" y="400050"/>
            <a:ext cx="4800600" cy="4057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工作量</a:t>
            </a:r>
            <a:endParaRPr lang="zh-CN" altLang="en-US" sz="3200" b="1" dirty="0" smtClean="0">
              <a:solidFill>
                <a:schemeClr val="tx1">
                  <a:lumMod val="85000"/>
                  <a:lumOff val="15000"/>
                </a:schemeClr>
              </a:solidFill>
              <a:latin typeface="+mn-ea"/>
            </a:endParaRPr>
          </a:p>
        </p:txBody>
      </p:sp>
      <p:grpSp>
        <p:nvGrpSpPr>
          <p:cNvPr id="7" name="Group 6"/>
          <p:cNvGrpSpPr/>
          <p:nvPr/>
        </p:nvGrpSpPr>
        <p:grpSpPr>
          <a:xfrm>
            <a:off x="1" y="245226"/>
            <a:ext cx="196794" cy="954924"/>
            <a:chOff x="0" y="322263"/>
            <a:chExt cx="223595" cy="1335087"/>
          </a:xfrm>
        </p:grpSpPr>
        <p:sp>
          <p:nvSpPr>
            <p:cNvPr id="8" name="Freeform 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9" name="Freeform 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10" name="Freeform 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11" name="Freeform 1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12" name="Freeform 1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13" name="Freeform 1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4" name="Freeform 1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5" name="Freeform 1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6" name="Freeform 1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19" name="Rectangle 5"/>
          <p:cNvSpPr>
            <a:spLocks noChangeArrowheads="1"/>
          </p:cNvSpPr>
          <p:nvPr/>
        </p:nvSpPr>
        <p:spPr bwMode="auto">
          <a:xfrm>
            <a:off x="2133603" y="3709989"/>
            <a:ext cx="688975" cy="153988"/>
          </a:xfrm>
          <a:prstGeom prst="rect">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20" name="Rectangle 6"/>
          <p:cNvSpPr>
            <a:spLocks noChangeArrowheads="1"/>
          </p:cNvSpPr>
          <p:nvPr/>
        </p:nvSpPr>
        <p:spPr bwMode="auto">
          <a:xfrm>
            <a:off x="2979742" y="3709989"/>
            <a:ext cx="688975" cy="153988"/>
          </a:xfrm>
          <a:prstGeom prst="rect">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21" name="Rectangle 7"/>
          <p:cNvSpPr>
            <a:spLocks noChangeArrowheads="1"/>
          </p:cNvSpPr>
          <p:nvPr/>
        </p:nvSpPr>
        <p:spPr bwMode="auto">
          <a:xfrm>
            <a:off x="3902079" y="3709989"/>
            <a:ext cx="688975" cy="153988"/>
          </a:xfrm>
          <a:prstGeom prst="rect">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22" name="Rectangle 8"/>
          <p:cNvSpPr>
            <a:spLocks noChangeArrowheads="1"/>
          </p:cNvSpPr>
          <p:nvPr/>
        </p:nvSpPr>
        <p:spPr bwMode="auto">
          <a:xfrm>
            <a:off x="4749800" y="3709989"/>
            <a:ext cx="687388" cy="153988"/>
          </a:xfrm>
          <a:prstGeom prst="rect">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24" name="Rectangle 10"/>
          <p:cNvSpPr>
            <a:spLocks noChangeArrowheads="1"/>
          </p:cNvSpPr>
          <p:nvPr/>
        </p:nvSpPr>
        <p:spPr bwMode="auto">
          <a:xfrm>
            <a:off x="5680079" y="3709989"/>
            <a:ext cx="688975" cy="153988"/>
          </a:xfrm>
          <a:prstGeom prst="rect">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25" name="Rectangle 11"/>
          <p:cNvSpPr>
            <a:spLocks noChangeArrowheads="1"/>
          </p:cNvSpPr>
          <p:nvPr/>
        </p:nvSpPr>
        <p:spPr bwMode="auto">
          <a:xfrm>
            <a:off x="6526213" y="3709989"/>
            <a:ext cx="687388" cy="153988"/>
          </a:xfrm>
          <a:prstGeom prst="rect">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26" name="Rectangle 12"/>
          <p:cNvSpPr>
            <a:spLocks noChangeArrowheads="1"/>
          </p:cNvSpPr>
          <p:nvPr/>
        </p:nvSpPr>
        <p:spPr bwMode="auto">
          <a:xfrm>
            <a:off x="8218492" y="3709989"/>
            <a:ext cx="688975" cy="153988"/>
          </a:xfrm>
          <a:prstGeom prst="rect">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28" name="Rectangle 14"/>
          <p:cNvSpPr>
            <a:spLocks noChangeArrowheads="1"/>
          </p:cNvSpPr>
          <p:nvPr/>
        </p:nvSpPr>
        <p:spPr bwMode="auto">
          <a:xfrm>
            <a:off x="7372354" y="3709989"/>
            <a:ext cx="688975" cy="153988"/>
          </a:xfrm>
          <a:prstGeom prst="rect">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29" name="Rectangle 15"/>
          <p:cNvSpPr>
            <a:spLocks noChangeArrowheads="1"/>
          </p:cNvSpPr>
          <p:nvPr/>
        </p:nvSpPr>
        <p:spPr bwMode="auto">
          <a:xfrm>
            <a:off x="2133600" y="1988820"/>
            <a:ext cx="688975" cy="1721485"/>
          </a:xfrm>
          <a:prstGeom prst="rect">
            <a:avLst/>
          </a:prstGeom>
          <a:solidFill>
            <a:schemeClr val="accent1">
              <a:alpha val="25000"/>
            </a:schemeClr>
          </a:solidFill>
          <a:ln>
            <a:noFill/>
          </a:ln>
        </p:spPr>
        <p:txBody>
          <a:bodyPr vert="horz" wrap="square" lIns="91440" tIns="45720" rIns="91440" bIns="45720" numCol="1" anchor="t" anchorCtr="0" compatLnSpc="1"/>
          <a:lstStyle/>
          <a:p>
            <a:endParaRPr lang="en-US">
              <a:latin typeface="+mn-ea"/>
            </a:endParaRPr>
          </a:p>
        </p:txBody>
      </p:sp>
      <p:sp>
        <p:nvSpPr>
          <p:cNvPr id="30" name="Rectangle 16"/>
          <p:cNvSpPr>
            <a:spLocks noChangeArrowheads="1"/>
          </p:cNvSpPr>
          <p:nvPr/>
        </p:nvSpPr>
        <p:spPr bwMode="auto">
          <a:xfrm>
            <a:off x="2980055" y="2560320"/>
            <a:ext cx="688975" cy="1149350"/>
          </a:xfrm>
          <a:prstGeom prst="rect">
            <a:avLst/>
          </a:prstGeom>
          <a:solidFill>
            <a:schemeClr val="accent1">
              <a:alpha val="25000"/>
            </a:schemeClr>
          </a:solidFill>
          <a:ln>
            <a:noFill/>
          </a:ln>
        </p:spPr>
        <p:txBody>
          <a:bodyPr vert="horz" wrap="square" lIns="91440" tIns="45720" rIns="91440" bIns="45720" numCol="1" anchor="t" anchorCtr="0" compatLnSpc="1"/>
          <a:lstStyle/>
          <a:p>
            <a:endParaRPr lang="en-US">
              <a:latin typeface="+mn-ea"/>
            </a:endParaRPr>
          </a:p>
        </p:txBody>
      </p:sp>
      <p:sp>
        <p:nvSpPr>
          <p:cNvPr id="31" name="Rectangle 17"/>
          <p:cNvSpPr>
            <a:spLocks noChangeArrowheads="1"/>
          </p:cNvSpPr>
          <p:nvPr/>
        </p:nvSpPr>
        <p:spPr bwMode="auto">
          <a:xfrm>
            <a:off x="3902075" y="2044700"/>
            <a:ext cx="688975" cy="1665605"/>
          </a:xfrm>
          <a:prstGeom prst="rect">
            <a:avLst/>
          </a:prstGeom>
          <a:solidFill>
            <a:schemeClr val="accent2">
              <a:alpha val="25000"/>
            </a:schemeClr>
          </a:solidFill>
          <a:ln>
            <a:noFill/>
          </a:ln>
        </p:spPr>
        <p:txBody>
          <a:bodyPr vert="horz" wrap="square" lIns="91440" tIns="45720" rIns="91440" bIns="45720" numCol="1" anchor="t" anchorCtr="0" compatLnSpc="1"/>
          <a:lstStyle/>
          <a:p>
            <a:endParaRPr lang="en-US">
              <a:latin typeface="+mn-ea"/>
            </a:endParaRPr>
          </a:p>
        </p:txBody>
      </p:sp>
      <p:sp>
        <p:nvSpPr>
          <p:cNvPr id="32" name="Rectangle 18"/>
          <p:cNvSpPr>
            <a:spLocks noChangeArrowheads="1"/>
          </p:cNvSpPr>
          <p:nvPr/>
        </p:nvSpPr>
        <p:spPr bwMode="auto">
          <a:xfrm>
            <a:off x="4749800" y="2883535"/>
            <a:ext cx="687705" cy="826770"/>
          </a:xfrm>
          <a:prstGeom prst="rect">
            <a:avLst/>
          </a:prstGeom>
          <a:solidFill>
            <a:schemeClr val="accent2">
              <a:alpha val="25000"/>
            </a:schemeClr>
          </a:solidFill>
          <a:ln>
            <a:noFill/>
          </a:ln>
        </p:spPr>
        <p:txBody>
          <a:bodyPr vert="horz" wrap="square" lIns="91440" tIns="45720" rIns="91440" bIns="45720" numCol="1" anchor="t" anchorCtr="0" compatLnSpc="1"/>
          <a:lstStyle/>
          <a:p>
            <a:endParaRPr lang="en-US">
              <a:latin typeface="+mn-ea"/>
            </a:endParaRPr>
          </a:p>
        </p:txBody>
      </p:sp>
      <p:sp>
        <p:nvSpPr>
          <p:cNvPr id="34" name="Rectangle 20"/>
          <p:cNvSpPr>
            <a:spLocks noChangeArrowheads="1"/>
          </p:cNvSpPr>
          <p:nvPr/>
        </p:nvSpPr>
        <p:spPr bwMode="auto">
          <a:xfrm>
            <a:off x="5680075" y="2044700"/>
            <a:ext cx="688975" cy="1665605"/>
          </a:xfrm>
          <a:prstGeom prst="rect">
            <a:avLst/>
          </a:prstGeom>
          <a:solidFill>
            <a:schemeClr val="accent4">
              <a:alpha val="25000"/>
            </a:schemeClr>
          </a:solidFill>
          <a:ln>
            <a:noFill/>
          </a:ln>
        </p:spPr>
        <p:txBody>
          <a:bodyPr vert="horz" wrap="square" lIns="91440" tIns="45720" rIns="91440" bIns="45720" numCol="1" anchor="t" anchorCtr="0" compatLnSpc="1"/>
          <a:lstStyle/>
          <a:p>
            <a:endParaRPr lang="en-US">
              <a:latin typeface="+mn-ea"/>
            </a:endParaRPr>
          </a:p>
        </p:txBody>
      </p:sp>
      <p:sp>
        <p:nvSpPr>
          <p:cNvPr id="35" name="Rectangle 21"/>
          <p:cNvSpPr>
            <a:spLocks noChangeArrowheads="1"/>
          </p:cNvSpPr>
          <p:nvPr/>
        </p:nvSpPr>
        <p:spPr bwMode="auto">
          <a:xfrm>
            <a:off x="6526530" y="2560955"/>
            <a:ext cx="687705" cy="1149350"/>
          </a:xfrm>
          <a:prstGeom prst="rect">
            <a:avLst/>
          </a:prstGeom>
          <a:solidFill>
            <a:schemeClr val="accent4">
              <a:alpha val="25000"/>
            </a:schemeClr>
          </a:solidFill>
          <a:ln>
            <a:noFill/>
          </a:ln>
        </p:spPr>
        <p:txBody>
          <a:bodyPr vert="horz" wrap="square" lIns="91440" tIns="45720" rIns="91440" bIns="45720" numCol="1" anchor="t" anchorCtr="0" compatLnSpc="1"/>
          <a:lstStyle/>
          <a:p>
            <a:endParaRPr lang="en-US">
              <a:latin typeface="+mn-ea"/>
            </a:endParaRPr>
          </a:p>
        </p:txBody>
      </p:sp>
      <p:sp>
        <p:nvSpPr>
          <p:cNvPr id="36" name="Rectangle 22"/>
          <p:cNvSpPr>
            <a:spLocks noChangeArrowheads="1"/>
          </p:cNvSpPr>
          <p:nvPr/>
        </p:nvSpPr>
        <p:spPr bwMode="auto">
          <a:xfrm>
            <a:off x="8218805" y="3101975"/>
            <a:ext cx="688975" cy="608330"/>
          </a:xfrm>
          <a:prstGeom prst="rect">
            <a:avLst/>
          </a:prstGeom>
          <a:solidFill>
            <a:schemeClr val="accent5">
              <a:alpha val="25000"/>
            </a:schemeClr>
          </a:solidFill>
          <a:ln>
            <a:noFill/>
          </a:ln>
        </p:spPr>
        <p:txBody>
          <a:bodyPr vert="horz" wrap="square" lIns="91440" tIns="45720" rIns="91440" bIns="45720" numCol="1" anchor="t" anchorCtr="0" compatLnSpc="1"/>
          <a:lstStyle/>
          <a:p>
            <a:endParaRPr lang="en-US">
              <a:latin typeface="+mn-ea"/>
            </a:endParaRPr>
          </a:p>
        </p:txBody>
      </p:sp>
      <p:sp>
        <p:nvSpPr>
          <p:cNvPr id="38" name="Rectangle 24"/>
          <p:cNvSpPr>
            <a:spLocks noChangeArrowheads="1"/>
          </p:cNvSpPr>
          <p:nvPr/>
        </p:nvSpPr>
        <p:spPr bwMode="auto">
          <a:xfrm>
            <a:off x="7372350" y="2044700"/>
            <a:ext cx="688975" cy="1665605"/>
          </a:xfrm>
          <a:prstGeom prst="rect">
            <a:avLst/>
          </a:prstGeom>
          <a:solidFill>
            <a:schemeClr val="accent5">
              <a:alpha val="25000"/>
            </a:schemeClr>
          </a:solidFill>
          <a:ln>
            <a:noFill/>
          </a:ln>
        </p:spPr>
        <p:txBody>
          <a:bodyPr vert="horz" wrap="square" lIns="91440" tIns="45720" rIns="91440" bIns="45720" numCol="1" anchor="t" anchorCtr="0" compatLnSpc="1"/>
          <a:lstStyle/>
          <a:p>
            <a:endParaRPr lang="en-US">
              <a:latin typeface="+mn-ea"/>
            </a:endParaRPr>
          </a:p>
        </p:txBody>
      </p:sp>
      <p:sp>
        <p:nvSpPr>
          <p:cNvPr id="47" name="TextBox 46"/>
          <p:cNvSpPr txBox="1"/>
          <p:nvPr/>
        </p:nvSpPr>
        <p:spPr>
          <a:xfrm>
            <a:off x="2098675" y="4096385"/>
            <a:ext cx="1570355" cy="337185"/>
          </a:xfrm>
          <a:prstGeom prst="rect">
            <a:avLst/>
          </a:prstGeom>
          <a:noFill/>
        </p:spPr>
        <p:txBody>
          <a:bodyPr wrap="square" rtlCol="0">
            <a:spAutoFit/>
          </a:bodyPr>
          <a:lstStyle/>
          <a:p>
            <a:pPr algn="ctr" fontAlgn="base"/>
            <a:r>
              <a:rPr lang="en-US" altLang="zh-CN" sz="1600" b="1" dirty="0" smtClean="0">
                <a:solidFill>
                  <a:schemeClr val="accent1"/>
                </a:solidFill>
                <a:latin typeface="+mn-ea"/>
              </a:rPr>
              <a:t>github</a:t>
            </a:r>
            <a:r>
              <a:rPr lang="zh-CN" altLang="en-US" sz="1600" b="1" dirty="0" smtClean="0">
                <a:solidFill>
                  <a:schemeClr val="accent1"/>
                </a:solidFill>
                <a:latin typeface="+mn-ea"/>
              </a:rPr>
              <a:t>代码量</a:t>
            </a:r>
            <a:endParaRPr lang="zh-CN" altLang="en-US" sz="1600" b="1" dirty="0" smtClean="0">
              <a:solidFill>
                <a:schemeClr val="accent1"/>
              </a:solidFill>
              <a:latin typeface="+mn-ea"/>
            </a:endParaRPr>
          </a:p>
        </p:txBody>
      </p:sp>
      <p:sp>
        <p:nvSpPr>
          <p:cNvPr id="48" name="TextBox 47"/>
          <p:cNvSpPr txBox="1"/>
          <p:nvPr/>
        </p:nvSpPr>
        <p:spPr>
          <a:xfrm>
            <a:off x="4126230" y="4096385"/>
            <a:ext cx="1311275" cy="337185"/>
          </a:xfrm>
          <a:prstGeom prst="rect">
            <a:avLst/>
          </a:prstGeom>
          <a:noFill/>
        </p:spPr>
        <p:txBody>
          <a:bodyPr wrap="square" rtlCol="0">
            <a:spAutoFit/>
          </a:bodyPr>
          <a:lstStyle/>
          <a:p>
            <a:pPr algn="ctr" fontAlgn="base"/>
            <a:r>
              <a:rPr lang="zh-CN" altLang="en-US" sz="1600" b="1" dirty="0" smtClean="0">
                <a:solidFill>
                  <a:schemeClr val="accent2"/>
                </a:solidFill>
                <a:latin typeface="+mn-ea"/>
              </a:rPr>
              <a:t>文档更新量</a:t>
            </a:r>
            <a:endParaRPr lang="zh-CN" altLang="en-US" sz="1600" b="1" dirty="0" smtClean="0">
              <a:solidFill>
                <a:schemeClr val="accent2"/>
              </a:solidFill>
              <a:latin typeface="+mn-ea"/>
            </a:endParaRPr>
          </a:p>
        </p:txBody>
      </p:sp>
      <p:sp>
        <p:nvSpPr>
          <p:cNvPr id="50" name="TextBox 49"/>
          <p:cNvSpPr txBox="1"/>
          <p:nvPr/>
        </p:nvSpPr>
        <p:spPr>
          <a:xfrm>
            <a:off x="5694045" y="4096385"/>
            <a:ext cx="1634490" cy="337185"/>
          </a:xfrm>
          <a:prstGeom prst="rect">
            <a:avLst/>
          </a:prstGeom>
          <a:noFill/>
        </p:spPr>
        <p:txBody>
          <a:bodyPr wrap="square" rtlCol="0">
            <a:spAutoFit/>
          </a:bodyPr>
          <a:lstStyle/>
          <a:p>
            <a:pPr algn="ctr" fontAlgn="base"/>
            <a:r>
              <a:rPr lang="zh-CN" altLang="en-US" sz="1600" b="1" dirty="0" smtClean="0">
                <a:solidFill>
                  <a:schemeClr val="accent4"/>
                </a:solidFill>
                <a:latin typeface="+mn-ea"/>
              </a:rPr>
              <a:t>有效</a:t>
            </a:r>
            <a:r>
              <a:rPr lang="en-US" sz="1600" b="1" dirty="0" smtClean="0">
                <a:solidFill>
                  <a:schemeClr val="accent4"/>
                </a:solidFill>
                <a:latin typeface="+mn-ea"/>
              </a:rPr>
              <a:t>commit</a:t>
            </a:r>
            <a:r>
              <a:rPr lang="zh-CN" altLang="en-US" sz="1600" b="1" dirty="0" smtClean="0">
                <a:solidFill>
                  <a:schemeClr val="accent4"/>
                </a:solidFill>
                <a:latin typeface="+mn-ea"/>
              </a:rPr>
              <a:t>数</a:t>
            </a:r>
            <a:endParaRPr lang="zh-CN" altLang="en-US" sz="1600" b="1" dirty="0" smtClean="0">
              <a:solidFill>
                <a:schemeClr val="accent4"/>
              </a:solidFill>
              <a:latin typeface="+mn-ea"/>
            </a:endParaRPr>
          </a:p>
        </p:txBody>
      </p:sp>
      <p:sp>
        <p:nvSpPr>
          <p:cNvPr id="51" name="TextBox 50"/>
          <p:cNvSpPr txBox="1"/>
          <p:nvPr/>
        </p:nvSpPr>
        <p:spPr>
          <a:xfrm>
            <a:off x="7688267" y="4096248"/>
            <a:ext cx="1012712" cy="337185"/>
          </a:xfrm>
          <a:prstGeom prst="rect">
            <a:avLst/>
          </a:prstGeom>
          <a:noFill/>
        </p:spPr>
        <p:txBody>
          <a:bodyPr wrap="square" rtlCol="0">
            <a:spAutoFit/>
          </a:bodyPr>
          <a:lstStyle/>
          <a:p>
            <a:pPr algn="ctr" fontAlgn="base"/>
            <a:r>
              <a:rPr lang="zh-CN" altLang="en-US" sz="1600" b="1" dirty="0" smtClean="0">
                <a:solidFill>
                  <a:schemeClr val="accent5"/>
                </a:solidFill>
                <a:latin typeface="+mn-ea"/>
              </a:rPr>
              <a:t>新增接口</a:t>
            </a:r>
            <a:endParaRPr lang="zh-CN" altLang="en-US" sz="1600" b="1" dirty="0" smtClean="0">
              <a:solidFill>
                <a:schemeClr val="accent5"/>
              </a:solidFill>
              <a:latin typeface="+mn-ea"/>
            </a:endParaRPr>
          </a:p>
        </p:txBody>
      </p:sp>
      <p:sp>
        <p:nvSpPr>
          <p:cNvPr id="2" name="TextBox 46"/>
          <p:cNvSpPr txBox="1"/>
          <p:nvPr/>
        </p:nvSpPr>
        <p:spPr>
          <a:xfrm>
            <a:off x="1856105" y="1627505"/>
            <a:ext cx="1244600" cy="275590"/>
          </a:xfrm>
          <a:prstGeom prst="rect">
            <a:avLst/>
          </a:prstGeom>
          <a:noFill/>
        </p:spPr>
        <p:txBody>
          <a:bodyPr wrap="square" rtlCol="0">
            <a:spAutoFit/>
          </a:bodyPr>
          <a:p>
            <a:pPr algn="ctr" fontAlgn="base"/>
            <a:r>
              <a:rPr lang="zh-CN" altLang="en-US" sz="1200" dirty="0" smtClean="0">
                <a:solidFill>
                  <a:schemeClr val="accent1"/>
                </a:solidFill>
                <a:latin typeface="+mn-ea"/>
              </a:rPr>
              <a:t>约</a:t>
            </a:r>
            <a:r>
              <a:rPr lang="en-US" sz="1200" dirty="0" smtClean="0">
                <a:solidFill>
                  <a:schemeClr val="accent1"/>
                </a:solidFill>
                <a:latin typeface="+mn-ea"/>
              </a:rPr>
              <a:t>3</a:t>
            </a:r>
            <a:r>
              <a:rPr lang="zh-CN" altLang="en-US" sz="1200" dirty="0" smtClean="0">
                <a:solidFill>
                  <a:schemeClr val="accent1"/>
                </a:solidFill>
                <a:latin typeface="+mn-ea"/>
              </a:rPr>
              <a:t>千行</a:t>
            </a:r>
            <a:endParaRPr lang="zh-CN" altLang="en-US" sz="1200" dirty="0" smtClean="0">
              <a:solidFill>
                <a:schemeClr val="accent1"/>
              </a:solidFill>
              <a:latin typeface="+mn-ea"/>
            </a:endParaRPr>
          </a:p>
        </p:txBody>
      </p:sp>
      <p:sp>
        <p:nvSpPr>
          <p:cNvPr id="3" name="TextBox 46"/>
          <p:cNvSpPr txBox="1"/>
          <p:nvPr/>
        </p:nvSpPr>
        <p:spPr>
          <a:xfrm>
            <a:off x="2901315" y="2208530"/>
            <a:ext cx="845820" cy="275590"/>
          </a:xfrm>
          <a:prstGeom prst="rect">
            <a:avLst/>
          </a:prstGeom>
          <a:noFill/>
        </p:spPr>
        <p:txBody>
          <a:bodyPr wrap="square" rtlCol="0">
            <a:spAutoFit/>
          </a:bodyPr>
          <a:p>
            <a:pPr algn="ctr" fontAlgn="base"/>
            <a:r>
              <a:rPr lang="zh-CN" altLang="en-US" sz="1200" dirty="0" smtClean="0">
                <a:solidFill>
                  <a:schemeClr val="accent1"/>
                </a:solidFill>
                <a:latin typeface="+mn-ea"/>
              </a:rPr>
              <a:t>约</a:t>
            </a:r>
            <a:r>
              <a:rPr lang="en-US" altLang="zh-CN" sz="1200" dirty="0" smtClean="0">
                <a:solidFill>
                  <a:schemeClr val="accent1"/>
                </a:solidFill>
                <a:latin typeface="+mn-ea"/>
              </a:rPr>
              <a:t>2</a:t>
            </a:r>
            <a:r>
              <a:rPr lang="zh-CN" altLang="en-US" sz="1200" dirty="0" smtClean="0">
                <a:solidFill>
                  <a:schemeClr val="accent1"/>
                </a:solidFill>
                <a:latin typeface="+mn-ea"/>
              </a:rPr>
              <a:t>千行</a:t>
            </a:r>
            <a:endParaRPr lang="zh-CN" altLang="en-US" sz="1200" dirty="0" smtClean="0">
              <a:solidFill>
                <a:schemeClr val="accent1"/>
              </a:solidFill>
              <a:latin typeface="+mn-ea"/>
            </a:endParaRPr>
          </a:p>
        </p:txBody>
      </p:sp>
      <p:sp>
        <p:nvSpPr>
          <p:cNvPr id="17" name="TextBox 47"/>
          <p:cNvSpPr txBox="1"/>
          <p:nvPr/>
        </p:nvSpPr>
        <p:spPr>
          <a:xfrm>
            <a:off x="3668717" y="1713093"/>
            <a:ext cx="1012712" cy="275590"/>
          </a:xfrm>
          <a:prstGeom prst="rect">
            <a:avLst/>
          </a:prstGeom>
          <a:noFill/>
        </p:spPr>
        <p:txBody>
          <a:bodyPr wrap="square" rtlCol="0">
            <a:spAutoFit/>
          </a:bodyPr>
          <a:p>
            <a:pPr algn="ctr" fontAlgn="base"/>
            <a:r>
              <a:rPr lang="zh-CN" altLang="en-US" sz="1200" dirty="0" smtClean="0">
                <a:solidFill>
                  <a:schemeClr val="accent2"/>
                </a:solidFill>
                <a:latin typeface="+mn-ea"/>
              </a:rPr>
              <a:t>约</a:t>
            </a:r>
            <a:r>
              <a:rPr lang="en-US" altLang="zh-CN" sz="1200" dirty="0" smtClean="0">
                <a:solidFill>
                  <a:schemeClr val="accent2"/>
                </a:solidFill>
                <a:latin typeface="+mn-ea"/>
              </a:rPr>
              <a:t>2</a:t>
            </a:r>
            <a:r>
              <a:rPr lang="zh-CN" altLang="en-US" sz="1200" dirty="0" smtClean="0">
                <a:solidFill>
                  <a:schemeClr val="accent2"/>
                </a:solidFill>
                <a:latin typeface="+mn-ea"/>
              </a:rPr>
              <a:t>千行</a:t>
            </a:r>
            <a:endParaRPr lang="zh-CN" altLang="en-US" sz="1200" dirty="0" smtClean="0">
              <a:solidFill>
                <a:schemeClr val="accent2"/>
              </a:solidFill>
              <a:latin typeface="+mn-ea"/>
            </a:endParaRPr>
          </a:p>
        </p:txBody>
      </p:sp>
      <p:sp>
        <p:nvSpPr>
          <p:cNvPr id="18" name="TextBox 47"/>
          <p:cNvSpPr txBox="1"/>
          <p:nvPr/>
        </p:nvSpPr>
        <p:spPr>
          <a:xfrm>
            <a:off x="4553272" y="1902958"/>
            <a:ext cx="1012712" cy="275590"/>
          </a:xfrm>
          <a:prstGeom prst="rect">
            <a:avLst/>
          </a:prstGeom>
          <a:noFill/>
        </p:spPr>
        <p:txBody>
          <a:bodyPr wrap="square" rtlCol="0">
            <a:spAutoFit/>
          </a:bodyPr>
          <a:p>
            <a:pPr algn="ctr" fontAlgn="base"/>
            <a:r>
              <a:rPr lang="zh-CN" altLang="en-US" sz="1200" dirty="0" smtClean="0">
                <a:solidFill>
                  <a:schemeClr val="accent2"/>
                </a:solidFill>
                <a:latin typeface="+mn-ea"/>
              </a:rPr>
              <a:t>约</a:t>
            </a:r>
            <a:r>
              <a:rPr lang="en-US" altLang="zh-CN" sz="1200" dirty="0" smtClean="0">
                <a:solidFill>
                  <a:schemeClr val="accent2"/>
                </a:solidFill>
                <a:latin typeface="+mn-ea"/>
              </a:rPr>
              <a:t>1</a:t>
            </a:r>
            <a:r>
              <a:rPr lang="zh-CN" altLang="en-US" sz="1200" dirty="0" smtClean="0">
                <a:solidFill>
                  <a:schemeClr val="accent2"/>
                </a:solidFill>
                <a:latin typeface="+mn-ea"/>
              </a:rPr>
              <a:t>千行</a:t>
            </a:r>
            <a:endParaRPr lang="zh-CN" altLang="en-US" sz="1200" dirty="0" smtClean="0">
              <a:solidFill>
                <a:schemeClr val="accent2"/>
              </a:solidFill>
              <a:latin typeface="+mn-ea"/>
            </a:endParaRPr>
          </a:p>
        </p:txBody>
      </p:sp>
      <p:sp>
        <p:nvSpPr>
          <p:cNvPr id="42" name="TextBox 49"/>
          <p:cNvSpPr txBox="1"/>
          <p:nvPr/>
        </p:nvSpPr>
        <p:spPr>
          <a:xfrm>
            <a:off x="5566410" y="1768475"/>
            <a:ext cx="916305" cy="275590"/>
          </a:xfrm>
          <a:prstGeom prst="rect">
            <a:avLst/>
          </a:prstGeom>
          <a:noFill/>
        </p:spPr>
        <p:txBody>
          <a:bodyPr wrap="square" rtlCol="0">
            <a:spAutoFit/>
          </a:bodyPr>
          <a:p>
            <a:pPr algn="ctr" fontAlgn="base"/>
            <a:r>
              <a:rPr lang="en-US" altLang="zh-CN" sz="1200" dirty="0" smtClean="0">
                <a:solidFill>
                  <a:schemeClr val="accent4"/>
                </a:solidFill>
                <a:latin typeface="+mn-ea"/>
              </a:rPr>
              <a:t>150+</a:t>
            </a:r>
            <a:r>
              <a:rPr lang="zh-CN" altLang="en-US" sz="1200" dirty="0" smtClean="0">
                <a:solidFill>
                  <a:schemeClr val="accent4"/>
                </a:solidFill>
                <a:latin typeface="+mn-ea"/>
              </a:rPr>
              <a:t>次</a:t>
            </a:r>
            <a:endParaRPr lang="zh-CN" altLang="en-US" sz="1200" dirty="0" smtClean="0">
              <a:solidFill>
                <a:schemeClr val="accent4"/>
              </a:solidFill>
              <a:latin typeface="+mn-ea"/>
            </a:endParaRPr>
          </a:p>
        </p:txBody>
      </p:sp>
      <p:sp>
        <p:nvSpPr>
          <p:cNvPr id="44" name="TextBox 49"/>
          <p:cNvSpPr txBox="1"/>
          <p:nvPr/>
        </p:nvSpPr>
        <p:spPr>
          <a:xfrm>
            <a:off x="6412230" y="2208530"/>
            <a:ext cx="916305" cy="275590"/>
          </a:xfrm>
          <a:prstGeom prst="rect">
            <a:avLst/>
          </a:prstGeom>
          <a:noFill/>
        </p:spPr>
        <p:txBody>
          <a:bodyPr wrap="square" rtlCol="0">
            <a:spAutoFit/>
          </a:bodyPr>
          <a:p>
            <a:pPr algn="ctr" fontAlgn="base"/>
            <a:r>
              <a:rPr lang="en-US" altLang="zh-CN" sz="1200" dirty="0" smtClean="0">
                <a:solidFill>
                  <a:schemeClr val="accent4"/>
                </a:solidFill>
                <a:latin typeface="+mn-ea"/>
              </a:rPr>
              <a:t>100+</a:t>
            </a:r>
            <a:r>
              <a:rPr lang="zh-CN" altLang="en-US" sz="1200" dirty="0" smtClean="0">
                <a:solidFill>
                  <a:schemeClr val="accent4"/>
                </a:solidFill>
                <a:latin typeface="+mn-ea"/>
              </a:rPr>
              <a:t>次</a:t>
            </a:r>
            <a:endParaRPr lang="zh-CN" altLang="en-US" sz="1200" dirty="0" smtClean="0">
              <a:solidFill>
                <a:schemeClr val="accent4"/>
              </a:solidFill>
              <a:latin typeface="+mn-ea"/>
            </a:endParaRPr>
          </a:p>
        </p:txBody>
      </p:sp>
      <p:sp>
        <p:nvSpPr>
          <p:cNvPr id="53" name="TextBox 50"/>
          <p:cNvSpPr txBox="1"/>
          <p:nvPr/>
        </p:nvSpPr>
        <p:spPr>
          <a:xfrm>
            <a:off x="7980367" y="2759573"/>
            <a:ext cx="1012712" cy="275590"/>
          </a:xfrm>
          <a:prstGeom prst="rect">
            <a:avLst/>
          </a:prstGeom>
          <a:noFill/>
        </p:spPr>
        <p:txBody>
          <a:bodyPr wrap="square" rtlCol="0">
            <a:spAutoFit/>
          </a:bodyPr>
          <a:p>
            <a:pPr algn="ctr" fontAlgn="base"/>
            <a:r>
              <a:rPr lang="zh-CN" altLang="en-US" sz="1200" dirty="0" smtClean="0">
                <a:solidFill>
                  <a:schemeClr val="accent5"/>
                </a:solidFill>
                <a:latin typeface="+mn-ea"/>
              </a:rPr>
              <a:t>约</a:t>
            </a:r>
            <a:r>
              <a:rPr lang="en-US" altLang="zh-CN" sz="1200" dirty="0" smtClean="0">
                <a:solidFill>
                  <a:schemeClr val="accent5"/>
                </a:solidFill>
                <a:latin typeface="+mn-ea"/>
              </a:rPr>
              <a:t>8</a:t>
            </a:r>
            <a:r>
              <a:rPr lang="zh-CN" altLang="en-US" sz="1200" dirty="0" smtClean="0">
                <a:solidFill>
                  <a:schemeClr val="accent5"/>
                </a:solidFill>
                <a:latin typeface="+mn-ea"/>
              </a:rPr>
              <a:t>个</a:t>
            </a:r>
            <a:endParaRPr lang="zh-CN" altLang="en-US" sz="1200" dirty="0" smtClean="0">
              <a:solidFill>
                <a:schemeClr val="accent5"/>
              </a:solidFill>
              <a:latin typeface="+mn-ea"/>
            </a:endParaRPr>
          </a:p>
        </p:txBody>
      </p:sp>
      <p:sp>
        <p:nvSpPr>
          <p:cNvPr id="55" name="TextBox 50"/>
          <p:cNvSpPr txBox="1"/>
          <p:nvPr/>
        </p:nvSpPr>
        <p:spPr>
          <a:xfrm>
            <a:off x="7205667" y="1684518"/>
            <a:ext cx="1012712" cy="275590"/>
          </a:xfrm>
          <a:prstGeom prst="rect">
            <a:avLst/>
          </a:prstGeom>
          <a:noFill/>
        </p:spPr>
        <p:txBody>
          <a:bodyPr wrap="square" rtlCol="0">
            <a:spAutoFit/>
          </a:bodyPr>
          <a:lstStyle/>
          <a:p>
            <a:pPr algn="ctr" fontAlgn="base"/>
            <a:r>
              <a:rPr lang="zh-CN" altLang="en-US" sz="1200" dirty="0" smtClean="0">
                <a:solidFill>
                  <a:schemeClr val="accent5"/>
                </a:solidFill>
                <a:latin typeface="+mn-ea"/>
              </a:rPr>
              <a:t>约</a:t>
            </a:r>
            <a:r>
              <a:rPr lang="en-US" altLang="zh-CN" sz="1200" dirty="0" smtClean="0">
                <a:solidFill>
                  <a:schemeClr val="accent5"/>
                </a:solidFill>
                <a:latin typeface="+mn-ea"/>
              </a:rPr>
              <a:t>21</a:t>
            </a:r>
            <a:r>
              <a:rPr lang="zh-CN" altLang="en-US" sz="1200" dirty="0" smtClean="0">
                <a:solidFill>
                  <a:schemeClr val="accent5"/>
                </a:solidFill>
                <a:latin typeface="+mn-ea"/>
              </a:rPr>
              <a:t>个</a:t>
            </a:r>
            <a:endParaRPr lang="zh-CN" altLang="en-US" sz="1200" dirty="0" smtClean="0">
              <a:solidFill>
                <a:schemeClr val="accent5"/>
              </a:solidFill>
              <a:latin typeface="+mn-ea"/>
            </a:endParaRPr>
          </a:p>
        </p:txBody>
      </p:sp>
      <p:sp>
        <p:nvSpPr>
          <p:cNvPr id="56" name="Rectangle 13"/>
          <p:cNvSpPr>
            <a:spLocks noChangeArrowheads="1"/>
          </p:cNvSpPr>
          <p:nvPr/>
        </p:nvSpPr>
        <p:spPr bwMode="auto">
          <a:xfrm>
            <a:off x="301629" y="3722689"/>
            <a:ext cx="688975" cy="153988"/>
          </a:xfrm>
          <a:prstGeom prst="rect">
            <a:avLst/>
          </a:prstGeom>
          <a:solidFill>
            <a:schemeClr val="accent6"/>
          </a:solidFill>
          <a:ln>
            <a:noFill/>
          </a:ln>
        </p:spPr>
        <p:txBody>
          <a:bodyPr vert="horz" wrap="square" lIns="91440" tIns="45720" rIns="91440" bIns="45720" numCol="1" anchor="t" anchorCtr="0" compatLnSpc="1"/>
          <a:p>
            <a:endParaRPr lang="en-US">
              <a:latin typeface="+mn-ea"/>
            </a:endParaRPr>
          </a:p>
        </p:txBody>
      </p:sp>
      <p:sp>
        <p:nvSpPr>
          <p:cNvPr id="62" name="Rectangle 23"/>
          <p:cNvSpPr>
            <a:spLocks noChangeArrowheads="1"/>
          </p:cNvSpPr>
          <p:nvPr/>
        </p:nvSpPr>
        <p:spPr bwMode="auto">
          <a:xfrm>
            <a:off x="301625" y="1768475"/>
            <a:ext cx="688975" cy="1954530"/>
          </a:xfrm>
          <a:prstGeom prst="rect">
            <a:avLst/>
          </a:prstGeom>
          <a:solidFill>
            <a:schemeClr val="accent6">
              <a:alpha val="25000"/>
            </a:schemeClr>
          </a:solidFill>
          <a:ln>
            <a:noFill/>
          </a:ln>
        </p:spPr>
        <p:txBody>
          <a:bodyPr vert="horz" wrap="square" lIns="91440" tIns="45720" rIns="91440" bIns="45720" numCol="1" anchor="t" anchorCtr="0" compatLnSpc="1"/>
          <a:p>
            <a:endParaRPr lang="en-US">
              <a:latin typeface="+mn-ea"/>
            </a:endParaRPr>
          </a:p>
        </p:txBody>
      </p:sp>
      <p:sp>
        <p:nvSpPr>
          <p:cNvPr id="63" name="TextBox 51"/>
          <p:cNvSpPr txBox="1"/>
          <p:nvPr/>
        </p:nvSpPr>
        <p:spPr>
          <a:xfrm>
            <a:off x="139491" y="1408928"/>
            <a:ext cx="1012712" cy="275590"/>
          </a:xfrm>
          <a:prstGeom prst="rect">
            <a:avLst/>
          </a:prstGeom>
          <a:noFill/>
        </p:spPr>
        <p:txBody>
          <a:bodyPr wrap="square" rtlCol="0">
            <a:spAutoFit/>
          </a:bodyPr>
          <a:p>
            <a:pPr algn="ctr" fontAlgn="base"/>
            <a:r>
              <a:rPr lang="en-US" sz="1200" dirty="0" smtClean="0">
                <a:solidFill>
                  <a:schemeClr val="accent6"/>
                </a:solidFill>
                <a:latin typeface="+mn-ea"/>
              </a:rPr>
              <a:t>3500+</a:t>
            </a:r>
            <a:r>
              <a:rPr lang="zh-CN" altLang="en-US" sz="1200" dirty="0" smtClean="0">
                <a:solidFill>
                  <a:schemeClr val="accent6"/>
                </a:solidFill>
                <a:latin typeface="+mn-ea"/>
              </a:rPr>
              <a:t>行</a:t>
            </a:r>
            <a:endParaRPr lang="zh-CN" altLang="en-US" sz="1200" dirty="0" smtClean="0">
              <a:solidFill>
                <a:schemeClr val="accent6"/>
              </a:solidFill>
              <a:latin typeface="+mn-ea"/>
            </a:endParaRPr>
          </a:p>
        </p:txBody>
      </p:sp>
      <p:sp>
        <p:nvSpPr>
          <p:cNvPr id="69" name="Rectangle 13"/>
          <p:cNvSpPr>
            <a:spLocks noChangeArrowheads="1"/>
          </p:cNvSpPr>
          <p:nvPr/>
        </p:nvSpPr>
        <p:spPr bwMode="auto">
          <a:xfrm>
            <a:off x="1216029" y="3722689"/>
            <a:ext cx="688975" cy="153988"/>
          </a:xfrm>
          <a:prstGeom prst="rect">
            <a:avLst/>
          </a:prstGeom>
          <a:solidFill>
            <a:schemeClr val="accent6"/>
          </a:solidFill>
          <a:ln>
            <a:noFill/>
          </a:ln>
        </p:spPr>
        <p:txBody>
          <a:bodyPr vert="horz" wrap="square" lIns="91440" tIns="45720" rIns="91440" bIns="45720" numCol="1" anchor="t" anchorCtr="0" compatLnSpc="1"/>
          <a:lstStyle/>
          <a:p>
            <a:endParaRPr lang="en-US">
              <a:latin typeface="+mn-ea"/>
            </a:endParaRPr>
          </a:p>
        </p:txBody>
      </p:sp>
      <p:sp>
        <p:nvSpPr>
          <p:cNvPr id="70" name="Rectangle 23"/>
          <p:cNvSpPr>
            <a:spLocks noChangeArrowheads="1"/>
          </p:cNvSpPr>
          <p:nvPr/>
        </p:nvSpPr>
        <p:spPr bwMode="auto">
          <a:xfrm>
            <a:off x="1216025" y="2939415"/>
            <a:ext cx="688975" cy="783590"/>
          </a:xfrm>
          <a:prstGeom prst="rect">
            <a:avLst/>
          </a:prstGeom>
          <a:solidFill>
            <a:schemeClr val="accent6">
              <a:alpha val="25000"/>
            </a:schemeClr>
          </a:solidFill>
          <a:ln>
            <a:noFill/>
          </a:ln>
        </p:spPr>
        <p:txBody>
          <a:bodyPr vert="horz" wrap="square" lIns="91440" tIns="45720" rIns="91440" bIns="45720" numCol="1" anchor="t" anchorCtr="0" compatLnSpc="1"/>
          <a:lstStyle/>
          <a:p>
            <a:endParaRPr lang="en-US">
              <a:latin typeface="+mn-ea"/>
            </a:endParaRPr>
          </a:p>
        </p:txBody>
      </p:sp>
      <p:sp>
        <p:nvSpPr>
          <p:cNvPr id="71" name="TextBox 51"/>
          <p:cNvSpPr txBox="1"/>
          <p:nvPr/>
        </p:nvSpPr>
        <p:spPr>
          <a:xfrm>
            <a:off x="516890" y="4096385"/>
            <a:ext cx="1387475" cy="337185"/>
          </a:xfrm>
          <a:prstGeom prst="rect">
            <a:avLst/>
          </a:prstGeom>
          <a:noFill/>
        </p:spPr>
        <p:txBody>
          <a:bodyPr wrap="square" rtlCol="0">
            <a:spAutoFit/>
          </a:bodyPr>
          <a:lstStyle/>
          <a:p>
            <a:pPr algn="ctr" fontAlgn="base"/>
            <a:r>
              <a:rPr lang="zh-CN" altLang="en-US" sz="1600" b="1" dirty="0">
                <a:solidFill>
                  <a:schemeClr val="accent6"/>
                </a:solidFill>
                <a:latin typeface="+mn-ea"/>
              </a:rPr>
              <a:t>前端代码量</a:t>
            </a:r>
            <a:endParaRPr lang="zh-CN" altLang="en-US" sz="1600" b="1" dirty="0">
              <a:solidFill>
                <a:schemeClr val="accent6"/>
              </a:solidFill>
              <a:latin typeface="+mn-ea"/>
            </a:endParaRPr>
          </a:p>
        </p:txBody>
      </p:sp>
      <p:sp>
        <p:nvSpPr>
          <p:cNvPr id="73" name="TextBox 51"/>
          <p:cNvSpPr txBox="1"/>
          <p:nvPr/>
        </p:nvSpPr>
        <p:spPr>
          <a:xfrm>
            <a:off x="1053891" y="2607808"/>
            <a:ext cx="1012712" cy="275590"/>
          </a:xfrm>
          <a:prstGeom prst="rect">
            <a:avLst/>
          </a:prstGeom>
          <a:noFill/>
        </p:spPr>
        <p:txBody>
          <a:bodyPr wrap="square" rtlCol="0">
            <a:spAutoFit/>
          </a:bodyPr>
          <a:p>
            <a:pPr algn="ctr" fontAlgn="base"/>
            <a:r>
              <a:rPr lang="en-US" sz="1200" dirty="0" smtClean="0">
                <a:solidFill>
                  <a:schemeClr val="accent6"/>
                </a:solidFill>
                <a:latin typeface="+mn-ea"/>
              </a:rPr>
              <a:t>1500+</a:t>
            </a:r>
            <a:r>
              <a:rPr lang="zh-CN" altLang="en-US" sz="1200" dirty="0" smtClean="0">
                <a:solidFill>
                  <a:schemeClr val="accent6"/>
                </a:solidFill>
                <a:latin typeface="+mn-ea"/>
              </a:rPr>
              <a:t>行</a:t>
            </a:r>
            <a:endParaRPr lang="zh-CN" altLang="en-US" sz="1200" dirty="0" smtClean="0">
              <a:solidFill>
                <a:schemeClr val="accent6"/>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left)">
                                      <p:cBhvr>
                                        <p:cTn id="11" dur="500"/>
                                        <p:tgtEl>
                                          <p:spTgt spid="6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wipe(down)">
                                      <p:cBhvr>
                                        <p:cTn id="15" dur="500"/>
                                        <p:tgtEl>
                                          <p:spTgt spid="7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wipe(down)">
                                      <p:cBhvr>
                                        <p:cTn id="19" dur="500"/>
                                        <p:tgtEl>
                                          <p:spTgt spid="62"/>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down)">
                                      <p:cBhvr>
                                        <p:cTn id="23" dur="500"/>
                                        <p:tgtEl>
                                          <p:spTgt spid="63"/>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wipe(down)">
                                      <p:cBhvr>
                                        <p:cTn id="27" dur="500"/>
                                        <p:tgtEl>
                                          <p:spTgt spid="70"/>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down)">
                                      <p:cBhvr>
                                        <p:cTn id="31" dur="500"/>
                                        <p:tgtEl>
                                          <p:spTgt spid="73"/>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left)">
                                      <p:cBhvr>
                                        <p:cTn id="39" dur="500"/>
                                        <p:tgtEl>
                                          <p:spTgt spid="20"/>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down)">
                                      <p:cBhvr>
                                        <p:cTn id="47" dur="500"/>
                                        <p:tgtEl>
                                          <p:spTgt spid="47"/>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down)">
                                      <p:cBhvr>
                                        <p:cTn id="51" dur="500"/>
                                        <p:tgtEl>
                                          <p:spTgt spid="2"/>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down)">
                                      <p:cBhvr>
                                        <p:cTn id="55" dur="500"/>
                                        <p:tgtEl>
                                          <p:spTgt spid="30"/>
                                        </p:tgtEl>
                                      </p:cBhvr>
                                    </p:animEffect>
                                  </p:childTnLst>
                                </p:cTn>
                              </p:par>
                            </p:childTnLst>
                          </p:cTn>
                        </p:par>
                        <p:par>
                          <p:cTn id="56" fill="hold">
                            <p:stCondLst>
                              <p:cond delay="6500"/>
                            </p:stCondLst>
                            <p:childTnLst>
                              <p:par>
                                <p:cTn id="57" presetID="22" presetClass="entr" presetSubtype="4" fill="hold" grpId="0"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wipe(down)">
                                      <p:cBhvr>
                                        <p:cTn id="59" dur="500"/>
                                        <p:tgtEl>
                                          <p:spTgt spid="3"/>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left)">
                                      <p:cBhvr>
                                        <p:cTn id="63" dur="500"/>
                                        <p:tgtEl>
                                          <p:spTgt spid="21"/>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par>
                          <p:cTn id="68" fill="hold">
                            <p:stCondLst>
                              <p:cond delay="8000"/>
                            </p:stCondLst>
                            <p:childTnLst>
                              <p:par>
                                <p:cTn id="69" presetID="22" presetClass="entr" presetSubtype="4" fill="hold" grpId="0" nodeType="after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wipe(down)">
                                      <p:cBhvr>
                                        <p:cTn id="71" dur="500"/>
                                        <p:tgtEl>
                                          <p:spTgt spid="48"/>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wipe(down)">
                                      <p:cBhvr>
                                        <p:cTn id="75" dur="500"/>
                                        <p:tgtEl>
                                          <p:spTgt spid="31"/>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wipe(down)">
                                      <p:cBhvr>
                                        <p:cTn id="79" dur="500"/>
                                        <p:tgtEl>
                                          <p:spTgt spid="17"/>
                                        </p:tgtEl>
                                      </p:cBhvr>
                                    </p:animEffect>
                                  </p:childTnLst>
                                </p:cTn>
                              </p:par>
                            </p:childTnLst>
                          </p:cTn>
                        </p:par>
                        <p:par>
                          <p:cTn id="80" fill="hold">
                            <p:stCondLst>
                              <p:cond delay="9500"/>
                            </p:stCondLst>
                            <p:childTnLst>
                              <p:par>
                                <p:cTn id="81" presetID="22" presetClass="entr" presetSubtype="4" fill="hold" grpId="0" nodeType="after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wipe(down)">
                                      <p:cBhvr>
                                        <p:cTn id="83" dur="500"/>
                                        <p:tgtEl>
                                          <p:spTgt spid="32"/>
                                        </p:tgtEl>
                                      </p:cBhvr>
                                    </p:animEffect>
                                  </p:childTnLst>
                                </p:cTn>
                              </p:par>
                            </p:childTnLst>
                          </p:cTn>
                        </p:par>
                        <p:par>
                          <p:cTn id="84" fill="hold">
                            <p:stCondLst>
                              <p:cond delay="10000"/>
                            </p:stCondLst>
                            <p:childTnLst>
                              <p:par>
                                <p:cTn id="85" presetID="22" presetClass="entr" presetSubtype="4" fill="hold" grpId="0" nodeType="after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down)">
                                      <p:cBhvr>
                                        <p:cTn id="87" dur="500"/>
                                        <p:tgtEl>
                                          <p:spTgt spid="18"/>
                                        </p:tgtEl>
                                      </p:cBhvr>
                                    </p:animEffect>
                                  </p:childTnLst>
                                </p:cTn>
                              </p:par>
                            </p:childTnLst>
                          </p:cTn>
                        </p:par>
                        <p:par>
                          <p:cTn id="88" fill="hold">
                            <p:stCondLst>
                              <p:cond delay="10500"/>
                            </p:stCondLst>
                            <p:childTnLst>
                              <p:par>
                                <p:cTn id="89" presetID="22" presetClass="entr" presetSubtype="8" fill="hold" grpId="0" nodeType="after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wipe(left)">
                                      <p:cBhvr>
                                        <p:cTn id="91" dur="500"/>
                                        <p:tgtEl>
                                          <p:spTgt spid="24"/>
                                        </p:tgtEl>
                                      </p:cBhvr>
                                    </p:animEffect>
                                  </p:childTnLst>
                                </p:cTn>
                              </p:par>
                            </p:childTnLst>
                          </p:cTn>
                        </p:par>
                        <p:par>
                          <p:cTn id="92" fill="hold">
                            <p:stCondLst>
                              <p:cond delay="11000"/>
                            </p:stCondLst>
                            <p:childTnLst>
                              <p:par>
                                <p:cTn id="93" presetID="22" presetClass="entr" presetSubtype="8" fill="hold" grpId="0" nodeType="after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wipe(left)">
                                      <p:cBhvr>
                                        <p:cTn id="95" dur="500"/>
                                        <p:tgtEl>
                                          <p:spTgt spid="25"/>
                                        </p:tgtEl>
                                      </p:cBhvr>
                                    </p:animEffect>
                                  </p:childTnLst>
                                </p:cTn>
                              </p:par>
                            </p:childTnLst>
                          </p:cTn>
                        </p:par>
                        <p:par>
                          <p:cTn id="96" fill="hold">
                            <p:stCondLst>
                              <p:cond delay="11500"/>
                            </p:stCondLst>
                            <p:childTnLst>
                              <p:par>
                                <p:cTn id="97" presetID="22" presetClass="entr" presetSubtype="4" fill="hold" grpId="0" nodeType="afterEffect">
                                  <p:stCondLst>
                                    <p:cond delay="0"/>
                                  </p:stCondLst>
                                  <p:childTnLst>
                                    <p:set>
                                      <p:cBhvr>
                                        <p:cTn id="98" dur="1" fill="hold">
                                          <p:stCondLst>
                                            <p:cond delay="0"/>
                                          </p:stCondLst>
                                        </p:cTn>
                                        <p:tgtEl>
                                          <p:spTgt spid="50"/>
                                        </p:tgtEl>
                                        <p:attrNameLst>
                                          <p:attrName>style.visibility</p:attrName>
                                        </p:attrNameLst>
                                      </p:cBhvr>
                                      <p:to>
                                        <p:strVal val="visible"/>
                                      </p:to>
                                    </p:set>
                                    <p:animEffect transition="in" filter="wipe(down)">
                                      <p:cBhvr>
                                        <p:cTn id="99" dur="500"/>
                                        <p:tgtEl>
                                          <p:spTgt spid="50"/>
                                        </p:tgtEl>
                                      </p:cBhvr>
                                    </p:animEffect>
                                  </p:childTnLst>
                                </p:cTn>
                              </p:par>
                            </p:childTnLst>
                          </p:cTn>
                        </p:par>
                        <p:par>
                          <p:cTn id="100" fill="hold">
                            <p:stCondLst>
                              <p:cond delay="12000"/>
                            </p:stCondLst>
                            <p:childTnLst>
                              <p:par>
                                <p:cTn id="101" presetID="22" presetClass="entr" presetSubtype="4" fill="hold" grpId="0" nodeType="after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wipe(down)">
                                      <p:cBhvr>
                                        <p:cTn id="103" dur="500"/>
                                        <p:tgtEl>
                                          <p:spTgt spid="34"/>
                                        </p:tgtEl>
                                      </p:cBhvr>
                                    </p:animEffect>
                                  </p:childTnLst>
                                </p:cTn>
                              </p:par>
                            </p:childTnLst>
                          </p:cTn>
                        </p:par>
                        <p:par>
                          <p:cTn id="104" fill="hold">
                            <p:stCondLst>
                              <p:cond delay="12500"/>
                            </p:stCondLst>
                            <p:childTnLst>
                              <p:par>
                                <p:cTn id="105" presetID="22" presetClass="entr" presetSubtype="4" fill="hold" grpId="0" nodeType="after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wipe(down)">
                                      <p:cBhvr>
                                        <p:cTn id="107" dur="500"/>
                                        <p:tgtEl>
                                          <p:spTgt spid="42"/>
                                        </p:tgtEl>
                                      </p:cBhvr>
                                    </p:animEffect>
                                  </p:childTnLst>
                                </p:cTn>
                              </p:par>
                            </p:childTnLst>
                          </p:cTn>
                        </p:par>
                        <p:par>
                          <p:cTn id="108" fill="hold">
                            <p:stCondLst>
                              <p:cond delay="13000"/>
                            </p:stCondLst>
                            <p:childTnLst>
                              <p:par>
                                <p:cTn id="109" presetID="22" presetClass="entr" presetSubtype="4" fill="hold" grpId="0" nodeType="after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wipe(down)">
                                      <p:cBhvr>
                                        <p:cTn id="111" dur="500"/>
                                        <p:tgtEl>
                                          <p:spTgt spid="35"/>
                                        </p:tgtEl>
                                      </p:cBhvr>
                                    </p:animEffect>
                                  </p:childTnLst>
                                </p:cTn>
                              </p:par>
                            </p:childTnLst>
                          </p:cTn>
                        </p:par>
                        <p:par>
                          <p:cTn id="112" fill="hold">
                            <p:stCondLst>
                              <p:cond delay="13500"/>
                            </p:stCondLst>
                            <p:childTnLst>
                              <p:par>
                                <p:cTn id="113" presetID="22" presetClass="entr" presetSubtype="4" fill="hold" grpId="0" nodeType="after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wipe(down)">
                                      <p:cBhvr>
                                        <p:cTn id="115" dur="500"/>
                                        <p:tgtEl>
                                          <p:spTgt spid="44"/>
                                        </p:tgtEl>
                                      </p:cBhvr>
                                    </p:animEffect>
                                  </p:childTnLst>
                                </p:cTn>
                              </p:par>
                            </p:childTnLst>
                          </p:cTn>
                        </p:par>
                        <p:par>
                          <p:cTn id="116" fill="hold">
                            <p:stCondLst>
                              <p:cond delay="14000"/>
                            </p:stCondLst>
                            <p:childTnLst>
                              <p:par>
                                <p:cTn id="117" presetID="22" presetClass="entr" presetSubtype="8" fill="hold" grpId="0" nodeType="afterEffect">
                                  <p:stCondLst>
                                    <p:cond delay="0"/>
                                  </p:stCondLst>
                                  <p:childTnLst>
                                    <p:set>
                                      <p:cBhvr>
                                        <p:cTn id="118" dur="1" fill="hold">
                                          <p:stCondLst>
                                            <p:cond delay="0"/>
                                          </p:stCondLst>
                                        </p:cTn>
                                        <p:tgtEl>
                                          <p:spTgt spid="28"/>
                                        </p:tgtEl>
                                        <p:attrNameLst>
                                          <p:attrName>style.visibility</p:attrName>
                                        </p:attrNameLst>
                                      </p:cBhvr>
                                      <p:to>
                                        <p:strVal val="visible"/>
                                      </p:to>
                                    </p:set>
                                    <p:animEffect transition="in" filter="wipe(left)">
                                      <p:cBhvr>
                                        <p:cTn id="119" dur="500"/>
                                        <p:tgtEl>
                                          <p:spTgt spid="28"/>
                                        </p:tgtEl>
                                      </p:cBhvr>
                                    </p:animEffect>
                                  </p:childTnLst>
                                </p:cTn>
                              </p:par>
                            </p:childTnLst>
                          </p:cTn>
                        </p:par>
                        <p:par>
                          <p:cTn id="120" fill="hold">
                            <p:stCondLst>
                              <p:cond delay="14500"/>
                            </p:stCondLst>
                            <p:childTnLst>
                              <p:par>
                                <p:cTn id="121" presetID="22" presetClass="entr" presetSubtype="8" fill="hold" grpId="0" nodeType="afterEffect">
                                  <p:stCondLst>
                                    <p:cond delay="0"/>
                                  </p:stCondLst>
                                  <p:childTnLst>
                                    <p:set>
                                      <p:cBhvr>
                                        <p:cTn id="122" dur="1" fill="hold">
                                          <p:stCondLst>
                                            <p:cond delay="0"/>
                                          </p:stCondLst>
                                        </p:cTn>
                                        <p:tgtEl>
                                          <p:spTgt spid="26"/>
                                        </p:tgtEl>
                                        <p:attrNameLst>
                                          <p:attrName>style.visibility</p:attrName>
                                        </p:attrNameLst>
                                      </p:cBhvr>
                                      <p:to>
                                        <p:strVal val="visible"/>
                                      </p:to>
                                    </p:set>
                                    <p:animEffect transition="in" filter="wipe(left)">
                                      <p:cBhvr>
                                        <p:cTn id="123" dur="500"/>
                                        <p:tgtEl>
                                          <p:spTgt spid="26"/>
                                        </p:tgtEl>
                                      </p:cBhvr>
                                    </p:animEffect>
                                  </p:childTnLst>
                                </p:cTn>
                              </p:par>
                            </p:childTnLst>
                          </p:cTn>
                        </p:par>
                        <p:par>
                          <p:cTn id="124" fill="hold">
                            <p:stCondLst>
                              <p:cond delay="15000"/>
                            </p:stCondLst>
                            <p:childTnLst>
                              <p:par>
                                <p:cTn id="125" presetID="22" presetClass="entr" presetSubtype="4" fill="hold" grpId="0" nodeType="after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wipe(down)">
                                      <p:cBhvr>
                                        <p:cTn id="127" dur="500"/>
                                        <p:tgtEl>
                                          <p:spTgt spid="51"/>
                                        </p:tgtEl>
                                      </p:cBhvr>
                                    </p:animEffect>
                                  </p:childTnLst>
                                </p:cTn>
                              </p:par>
                            </p:childTnLst>
                          </p:cTn>
                        </p:par>
                        <p:par>
                          <p:cTn id="128" fill="hold">
                            <p:stCondLst>
                              <p:cond delay="15500"/>
                            </p:stCondLst>
                            <p:childTnLst>
                              <p:par>
                                <p:cTn id="129" presetID="22" presetClass="entr" presetSubtype="4" fill="hold" grpId="0" nodeType="afterEffect">
                                  <p:stCondLst>
                                    <p:cond delay="0"/>
                                  </p:stCondLst>
                                  <p:childTnLst>
                                    <p:set>
                                      <p:cBhvr>
                                        <p:cTn id="130" dur="1" fill="hold">
                                          <p:stCondLst>
                                            <p:cond delay="0"/>
                                          </p:stCondLst>
                                        </p:cTn>
                                        <p:tgtEl>
                                          <p:spTgt spid="38"/>
                                        </p:tgtEl>
                                        <p:attrNameLst>
                                          <p:attrName>style.visibility</p:attrName>
                                        </p:attrNameLst>
                                      </p:cBhvr>
                                      <p:to>
                                        <p:strVal val="visible"/>
                                      </p:to>
                                    </p:set>
                                    <p:animEffect transition="in" filter="wipe(down)">
                                      <p:cBhvr>
                                        <p:cTn id="131" dur="500"/>
                                        <p:tgtEl>
                                          <p:spTgt spid="38"/>
                                        </p:tgtEl>
                                      </p:cBhvr>
                                    </p:animEffect>
                                  </p:childTnLst>
                                </p:cTn>
                              </p:par>
                            </p:childTnLst>
                          </p:cTn>
                        </p:par>
                        <p:par>
                          <p:cTn id="132" fill="hold">
                            <p:stCondLst>
                              <p:cond delay="16000"/>
                            </p:stCondLst>
                            <p:childTnLst>
                              <p:par>
                                <p:cTn id="133" presetID="22" presetClass="entr" presetSubtype="4" fill="hold" grpId="0" nodeType="afterEffect">
                                  <p:stCondLst>
                                    <p:cond delay="0"/>
                                  </p:stCondLst>
                                  <p:childTnLst>
                                    <p:set>
                                      <p:cBhvr>
                                        <p:cTn id="134" dur="1" fill="hold">
                                          <p:stCondLst>
                                            <p:cond delay="0"/>
                                          </p:stCondLst>
                                        </p:cTn>
                                        <p:tgtEl>
                                          <p:spTgt spid="53"/>
                                        </p:tgtEl>
                                        <p:attrNameLst>
                                          <p:attrName>style.visibility</p:attrName>
                                        </p:attrNameLst>
                                      </p:cBhvr>
                                      <p:to>
                                        <p:strVal val="visible"/>
                                      </p:to>
                                    </p:set>
                                    <p:animEffect transition="in" filter="wipe(down)">
                                      <p:cBhvr>
                                        <p:cTn id="135" dur="500"/>
                                        <p:tgtEl>
                                          <p:spTgt spid="53"/>
                                        </p:tgtEl>
                                      </p:cBhvr>
                                    </p:animEffect>
                                  </p:childTnLst>
                                </p:cTn>
                              </p:par>
                            </p:childTnLst>
                          </p:cTn>
                        </p:par>
                        <p:par>
                          <p:cTn id="136" fill="hold">
                            <p:stCondLst>
                              <p:cond delay="16500"/>
                            </p:stCondLst>
                            <p:childTnLst>
                              <p:par>
                                <p:cTn id="137" presetID="22" presetClass="entr" presetSubtype="4" fill="hold" grpId="0" nodeType="afterEffect">
                                  <p:stCondLst>
                                    <p:cond delay="0"/>
                                  </p:stCondLst>
                                  <p:childTnLst>
                                    <p:set>
                                      <p:cBhvr>
                                        <p:cTn id="138" dur="1" fill="hold">
                                          <p:stCondLst>
                                            <p:cond delay="0"/>
                                          </p:stCondLst>
                                        </p:cTn>
                                        <p:tgtEl>
                                          <p:spTgt spid="36"/>
                                        </p:tgtEl>
                                        <p:attrNameLst>
                                          <p:attrName>style.visibility</p:attrName>
                                        </p:attrNameLst>
                                      </p:cBhvr>
                                      <p:to>
                                        <p:strVal val="visible"/>
                                      </p:to>
                                    </p:set>
                                    <p:animEffect transition="in" filter="wipe(down)">
                                      <p:cBhvr>
                                        <p:cTn id="139" dur="500"/>
                                        <p:tgtEl>
                                          <p:spTgt spid="36"/>
                                        </p:tgtEl>
                                      </p:cBhvr>
                                    </p:animEffect>
                                  </p:childTnLst>
                                </p:cTn>
                              </p:par>
                            </p:childTnLst>
                          </p:cTn>
                        </p:par>
                        <p:par>
                          <p:cTn id="140" fill="hold">
                            <p:stCondLst>
                              <p:cond delay="17000"/>
                            </p:stCondLst>
                            <p:childTnLst>
                              <p:par>
                                <p:cTn id="141" presetID="22" presetClass="entr" presetSubtype="4" fill="hold" grpId="0" nodeType="afterEffect">
                                  <p:stCondLst>
                                    <p:cond delay="0"/>
                                  </p:stCondLst>
                                  <p:childTnLst>
                                    <p:set>
                                      <p:cBhvr>
                                        <p:cTn id="142" dur="1" fill="hold">
                                          <p:stCondLst>
                                            <p:cond delay="0"/>
                                          </p:stCondLst>
                                        </p:cTn>
                                        <p:tgtEl>
                                          <p:spTgt spid="55"/>
                                        </p:tgtEl>
                                        <p:attrNameLst>
                                          <p:attrName>style.visibility</p:attrName>
                                        </p:attrNameLst>
                                      </p:cBhvr>
                                      <p:to>
                                        <p:strVal val="visible"/>
                                      </p:to>
                                    </p:set>
                                    <p:animEffect transition="in" filter="wipe(down)">
                                      <p:cBhvr>
                                        <p:cTn id="14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0" grpId="0" bldLvl="0" animBg="1"/>
      <p:bldP spid="21" grpId="0" bldLvl="0" animBg="1"/>
      <p:bldP spid="22" grpId="0" bldLvl="0" animBg="1"/>
      <p:bldP spid="24" grpId="0" bldLvl="0" animBg="1"/>
      <p:bldP spid="25" grpId="0" bldLvl="0" animBg="1"/>
      <p:bldP spid="26" grpId="0" bldLvl="0" animBg="1"/>
      <p:bldP spid="28" grpId="0" bldLvl="0" animBg="1"/>
      <p:bldP spid="29" grpId="0" bldLvl="0" animBg="1"/>
      <p:bldP spid="30" grpId="0" bldLvl="0" animBg="1"/>
      <p:bldP spid="31" grpId="0" bldLvl="0" animBg="1"/>
      <p:bldP spid="32" grpId="0" bldLvl="0" animBg="1"/>
      <p:bldP spid="34" grpId="0" bldLvl="0" animBg="1"/>
      <p:bldP spid="35" grpId="0" bldLvl="0" animBg="1"/>
      <p:bldP spid="36" grpId="0" bldLvl="0" animBg="1"/>
      <p:bldP spid="38" grpId="0" bldLvl="0" animBg="1"/>
      <p:bldP spid="47" grpId="0"/>
      <p:bldP spid="48" grpId="0"/>
      <p:bldP spid="50" grpId="0"/>
      <p:bldP spid="51" grpId="0"/>
      <p:bldP spid="2" grpId="0"/>
      <p:bldP spid="3" grpId="0"/>
      <p:bldP spid="17" grpId="0"/>
      <p:bldP spid="18" grpId="0"/>
      <p:bldP spid="42" grpId="0"/>
      <p:bldP spid="44" grpId="0"/>
      <p:bldP spid="53" grpId="0"/>
      <p:bldP spid="55" grpId="0"/>
      <p:bldP spid="56" grpId="0" bldLvl="0" animBg="1"/>
      <p:bldP spid="62" grpId="0" bldLvl="0" animBg="1"/>
      <p:bldP spid="63" grpId="0"/>
      <p:bldP spid="69" grpId="0" bldLvl="0" animBg="1"/>
      <p:bldP spid="70" grpId="0" bldLvl="0" animBg="1"/>
      <p:bldP spid="71" grpId="0"/>
      <p:bldP spid="7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7" name="矩形 6"/>
          <p:cNvSpPr/>
          <p:nvPr/>
        </p:nvSpPr>
        <p:spPr>
          <a:xfrm>
            <a:off x="196850" y="2025015"/>
            <a:ext cx="8536940" cy="829945"/>
          </a:xfrm>
          <a:prstGeom prst="rect">
            <a:avLst/>
          </a:prstGeom>
          <a:noFill/>
          <a:ln>
            <a:noFill/>
          </a:ln>
        </p:spPr>
        <p:txBody>
          <a:bodyPr wrap="square" rtlCol="0" anchor="t">
            <a:spAutoFit/>
          </a:bodyPr>
          <a:p>
            <a:pPr algn="ctr"/>
            <a:r>
              <a:rPr lang="zh-CN" altLang="en-US" sz="4800" b="1">
                <a:ln w="6600">
                  <a:solidFill>
                    <a:schemeClr val="accent2"/>
                  </a:solidFill>
                  <a:prstDash val="solid"/>
                </a:ln>
                <a:solidFill>
                  <a:srgbClr val="FFFFFF"/>
                </a:solidFill>
                <a:effectLst>
                  <a:outerShdw dist="38100" dir="2700000" algn="tl" rotWithShape="0">
                    <a:schemeClr val="accent2"/>
                  </a:outerShdw>
                </a:effectLst>
                <a:hlinkClick r:id="rId1" action="ppaction://hlinkfile"/>
              </a:rPr>
              <a:t>wonderIand/icpc-system</a:t>
            </a:r>
            <a:endParaRPr lang="zh-CN" altLang="en-US" sz="4800" b="1">
              <a:ln w="6600">
                <a:solidFill>
                  <a:schemeClr val="accent2"/>
                </a:solidFill>
                <a:prstDash val="solid"/>
              </a:ln>
              <a:solidFill>
                <a:srgbClr val="FFFFFF"/>
              </a:solidFill>
              <a:effectLst>
                <a:outerShdw dist="38100" dir="2700000" algn="tl" rotWithShape="0">
                  <a:schemeClr val="accent2"/>
                </a:outerShdw>
              </a:effectLst>
              <a:hlinkClick r:id="rId1" action="ppaction://hlinkfile"/>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8395" b="8395"/>
          <a:stretch>
            <a:fillRect/>
          </a:stretch>
        </p:blipFill>
        <p:spPr/>
      </p:pic>
      <p:sp>
        <p:nvSpPr>
          <p:cNvPr id="31" name="Rectangle 30"/>
          <p:cNvSpPr/>
          <p:nvPr/>
        </p:nvSpPr>
        <p:spPr>
          <a:xfrm>
            <a:off x="0" y="0"/>
            <a:ext cx="9144000" cy="51435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34" name="Text Placeholder 33"/>
          <p:cNvSpPr txBox="1"/>
          <p:nvPr/>
        </p:nvSpPr>
        <p:spPr>
          <a:xfrm>
            <a:off x="3824689" y="1759084"/>
            <a:ext cx="4724400" cy="742947"/>
          </a:xfrm>
          <a:prstGeom prst="rect">
            <a:avLst/>
          </a:prstGeom>
        </p:spPr>
        <p:txBody>
          <a:bodyPr lIns="0" tIns="0" rIns="0" bIns="0">
            <a:scene3d>
              <a:camera prst="orthographicFront"/>
              <a:lightRig rig="threePt" dir="t"/>
            </a:scene3d>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1500"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造字工房力黑（非商用）常规体" pitchFamily="50" charset="-122"/>
                <a:ea typeface="造字工房力黑（非商用）常规体" pitchFamily="50" charset="-122"/>
              </a:rPr>
              <a:t>完</a:t>
            </a:r>
            <a:endParaRPr lang="zh-CN" altLang="en-US" sz="11500"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造字工房力黑（非商用）常规体" pitchFamily="50" charset="-122"/>
              <a:ea typeface="造字工房力黑（非商用）常规体" pitchFamily="50" charset="-122"/>
            </a:endParaRPr>
          </a:p>
        </p:txBody>
      </p:sp>
      <p:grpSp>
        <p:nvGrpSpPr>
          <p:cNvPr id="17" name="Group 16"/>
          <p:cNvGrpSpPr/>
          <p:nvPr/>
        </p:nvGrpSpPr>
        <p:grpSpPr>
          <a:xfrm>
            <a:off x="0" y="-288616"/>
            <a:ext cx="4667516" cy="5451167"/>
            <a:chOff x="-19316" y="-242758"/>
            <a:chExt cx="4667516" cy="5451167"/>
          </a:xfrm>
        </p:grpSpPr>
        <p:sp>
          <p:nvSpPr>
            <p:cNvPr id="18" name="Freeform 17"/>
            <p:cNvSpPr/>
            <p:nvPr userDrawn="1"/>
          </p:nvSpPr>
          <p:spPr bwMode="auto">
            <a:xfrm flipV="1">
              <a:off x="2590015" y="3976942"/>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accent6">
                <a:lumMod val="25000"/>
                <a:lumOff val="75000"/>
              </a:schemeClr>
            </a:solidFill>
            <a:ln>
              <a:noFill/>
            </a:ln>
          </p:spPr>
          <p:txBody>
            <a:bodyPr vert="horz" wrap="square" lIns="91440" tIns="45720" rIns="91440" bIns="45720" numCol="1" anchor="t" anchorCtr="0" compatLnSpc="1"/>
            <a:lstStyle/>
            <a:p>
              <a:endParaRPr lang="en-US">
                <a:latin typeface="+mn-ea"/>
              </a:endParaRPr>
            </a:p>
          </p:txBody>
        </p:sp>
        <p:sp>
          <p:nvSpPr>
            <p:cNvPr id="19" name="Freeform 18"/>
            <p:cNvSpPr/>
            <p:nvPr userDrawn="1"/>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32" name="Freeform 31"/>
            <p:cNvSpPr/>
            <p:nvPr userDrawn="1"/>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36" name="Freeform 35"/>
            <p:cNvSpPr/>
            <p:nvPr userDrawn="1"/>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6">
                <a:lumMod val="75000"/>
                <a:lumOff val="25000"/>
              </a:schemeClr>
            </a:solidFill>
            <a:ln>
              <a:noFill/>
            </a:ln>
          </p:spPr>
          <p:txBody>
            <a:bodyPr vert="horz" wrap="square" lIns="91440" tIns="45720" rIns="91440" bIns="45720" numCol="1" anchor="t" anchorCtr="0" compatLnSpc="1"/>
            <a:lstStyle/>
            <a:p>
              <a:endParaRPr lang="en-US">
                <a:latin typeface="+mn-ea"/>
              </a:endParaRPr>
            </a:p>
          </p:txBody>
        </p:sp>
        <p:sp>
          <p:nvSpPr>
            <p:cNvPr id="37" name="Freeform 36"/>
            <p:cNvSpPr/>
            <p:nvPr userDrawn="1"/>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6">
                <a:lumMod val="50000"/>
                <a:lumOff val="50000"/>
              </a:schemeClr>
            </a:solidFill>
            <a:ln>
              <a:noFill/>
            </a:ln>
          </p:spPr>
          <p:txBody>
            <a:bodyPr vert="horz" wrap="square" lIns="91440" tIns="45720" rIns="91440" bIns="45720" numCol="1" anchor="t" anchorCtr="0" compatLnSpc="1"/>
            <a:lstStyle/>
            <a:p>
              <a:endParaRPr lang="en-US">
                <a:latin typeface="+mn-ea"/>
              </a:endParaRPr>
            </a:p>
          </p:txBody>
        </p:sp>
        <p:sp>
          <p:nvSpPr>
            <p:cNvPr id="38" name="Freeform 37"/>
            <p:cNvSpPr/>
            <p:nvPr userDrawn="1"/>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39" name="Freeform 38"/>
            <p:cNvSpPr/>
            <p:nvPr userDrawn="1"/>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6"/>
            </a:solidFill>
            <a:ln>
              <a:noFill/>
            </a:ln>
          </p:spPr>
          <p:txBody>
            <a:bodyPr vert="horz" wrap="square" lIns="91440" tIns="45720" rIns="91440" bIns="45720" numCol="1" anchor="t" anchorCtr="0" compatLnSpc="1"/>
            <a:lstStyle/>
            <a:p>
              <a:endParaRPr lang="en-US">
                <a:latin typeface="+mn-ea"/>
              </a:endParaRPr>
            </a:p>
          </p:txBody>
        </p:sp>
        <p:sp>
          <p:nvSpPr>
            <p:cNvPr id="40" name="Freeform 39"/>
            <p:cNvSpPr/>
            <p:nvPr userDrawn="1"/>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41" name="Freeform 40"/>
            <p:cNvSpPr/>
            <p:nvPr userDrawn="1"/>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42" name="Freeform 41"/>
            <p:cNvSpPr/>
            <p:nvPr userDrawn="1"/>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a:stretch>
            <a:fillRect/>
          </a:stretch>
        </p:blipFill>
        <p:spPr/>
      </p:pic>
      <p:sp>
        <p:nvSpPr>
          <p:cNvPr id="31" name="Rectangle 30"/>
          <p:cNvSpPr/>
          <p:nvPr/>
        </p:nvSpPr>
        <p:spPr>
          <a:xfrm>
            <a:off x="0" y="0"/>
            <a:ext cx="9144000" cy="51435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nvGrpSpPr>
          <p:cNvPr id="20" name="Group 19"/>
          <p:cNvGrpSpPr/>
          <p:nvPr/>
        </p:nvGrpSpPr>
        <p:grpSpPr>
          <a:xfrm>
            <a:off x="4858119" y="0"/>
            <a:ext cx="4667516" cy="5451167"/>
            <a:chOff x="4800600" y="-95250"/>
            <a:chExt cx="4667516" cy="5451167"/>
          </a:xfrm>
        </p:grpSpPr>
        <p:sp>
          <p:nvSpPr>
            <p:cNvPr id="21" name="Freeform 20"/>
            <p:cNvSpPr/>
            <p:nvPr/>
          </p:nvSpPr>
          <p:spPr bwMode="auto">
            <a:xfrm flipH="1">
              <a:off x="6858785" y="-9525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22" name="Freeform 21"/>
            <p:cNvSpPr/>
            <p:nvPr/>
          </p:nvSpPr>
          <p:spPr bwMode="auto">
            <a:xfrm flipH="1">
              <a:off x="8296933" y="-95250"/>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23" name="Freeform 22"/>
            <p:cNvSpPr/>
            <p:nvPr/>
          </p:nvSpPr>
          <p:spPr bwMode="auto">
            <a:xfrm flipH="1">
              <a:off x="5851226" y="-952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24" name="Freeform 23"/>
            <p:cNvSpPr/>
            <p:nvPr/>
          </p:nvSpPr>
          <p:spPr bwMode="auto">
            <a:xfrm flipH="1">
              <a:off x="5851226" y="938147"/>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25" name="Freeform 24"/>
            <p:cNvSpPr/>
            <p:nvPr/>
          </p:nvSpPr>
          <p:spPr bwMode="auto">
            <a:xfrm flipH="1">
              <a:off x="5851226" y="1136212"/>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26" name="Freeform 25"/>
            <p:cNvSpPr/>
            <p:nvPr/>
          </p:nvSpPr>
          <p:spPr bwMode="auto">
            <a:xfrm flipH="1">
              <a:off x="7969690" y="1024263"/>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27" name="Freeform 26"/>
            <p:cNvSpPr/>
            <p:nvPr/>
          </p:nvSpPr>
          <p:spPr bwMode="auto">
            <a:xfrm flipH="1">
              <a:off x="7771620" y="207488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28" name="Freeform 27"/>
            <p:cNvSpPr/>
            <p:nvPr/>
          </p:nvSpPr>
          <p:spPr bwMode="auto">
            <a:xfrm flipH="1">
              <a:off x="7771620" y="296188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29" name="Freeform 28"/>
            <p:cNvSpPr/>
            <p:nvPr/>
          </p:nvSpPr>
          <p:spPr bwMode="auto">
            <a:xfrm flipH="1">
              <a:off x="7771620" y="3375239"/>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30" name="Freeform 29"/>
            <p:cNvSpPr/>
            <p:nvPr/>
          </p:nvSpPr>
          <p:spPr bwMode="auto">
            <a:xfrm flipH="1">
              <a:off x="4800600" y="-952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17" name="文本框 128"/>
          <p:cNvSpPr txBox="1">
            <a:spLocks noChangeArrowheads="1"/>
          </p:cNvSpPr>
          <p:nvPr/>
        </p:nvSpPr>
        <p:spPr bwMode="auto">
          <a:xfrm>
            <a:off x="1681308" y="2213349"/>
            <a:ext cx="381712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4400" i="1" dirty="0">
                <a:solidFill>
                  <a:schemeClr val="bg1"/>
                </a:solidFill>
                <a:latin typeface="造字工房力黑（非商用）常规体" pitchFamily="50" charset="-122"/>
                <a:ea typeface="造字工房力黑（非商用）常规体" pitchFamily="50" charset="-122"/>
              </a:rPr>
              <a:t>团队介绍</a:t>
            </a:r>
            <a:endParaRPr lang="zh-CN" altLang="en-US" sz="4400" i="1" dirty="0">
              <a:solidFill>
                <a:schemeClr val="bg1"/>
              </a:solidFill>
              <a:latin typeface="造字工房力黑（非商用）常规体" pitchFamily="50" charset="-122"/>
              <a:ea typeface="造字工房力黑（非商用）常规体" pitchFamily="50" charset="-122"/>
            </a:endParaRPr>
          </a:p>
        </p:txBody>
      </p:sp>
      <p:sp>
        <p:nvSpPr>
          <p:cNvPr id="18" name="文本框 128"/>
          <p:cNvSpPr txBox="1">
            <a:spLocks noChangeArrowheads="1"/>
          </p:cNvSpPr>
          <p:nvPr/>
        </p:nvSpPr>
        <p:spPr bwMode="auto">
          <a:xfrm>
            <a:off x="6916304" y="-319448"/>
            <a:ext cx="2588888" cy="376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3900" b="1" i="1" dirty="0">
                <a:solidFill>
                  <a:schemeClr val="bg1"/>
                </a:solidFill>
                <a:latin typeface="微软雅黑" panose="020B0503020204020204" pitchFamily="34" charset="-122"/>
                <a:ea typeface="微软雅黑" panose="020B0503020204020204" pitchFamily="34" charset="-122"/>
              </a:rPr>
              <a:t>1</a:t>
            </a:r>
            <a:endParaRPr lang="en-US" altLang="zh-CN" sz="23900" b="1" i="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73863" y="2042796"/>
            <a:ext cx="544366" cy="544366"/>
            <a:chOff x="491973" y="2419351"/>
            <a:chExt cx="544366" cy="544366"/>
          </a:xfrm>
        </p:grpSpPr>
        <p:sp>
          <p:nvSpPr>
            <p:cNvPr id="37" name="Freeform 126"/>
            <p:cNvSpPr/>
            <p:nvPr/>
          </p:nvSpPr>
          <p:spPr bwMode="auto">
            <a:xfrm>
              <a:off x="491973" y="2419351"/>
              <a:ext cx="544366" cy="544366"/>
            </a:xfrm>
            <a:custGeom>
              <a:avLst/>
              <a:gdLst/>
              <a:ahLst/>
              <a:cxnLst/>
              <a:rect l="l" t="t" r="r" b="b"/>
              <a:pathLst>
                <a:path w="544366" h="544366">
                  <a:moveTo>
                    <a:pt x="72582" y="0"/>
                  </a:moveTo>
                  <a:lnTo>
                    <a:pt x="471784" y="0"/>
                  </a:lnTo>
                  <a:cubicBezTo>
                    <a:pt x="511451" y="0"/>
                    <a:pt x="544366" y="32635"/>
                    <a:pt x="544366" y="72898"/>
                  </a:cubicBezTo>
                  <a:lnTo>
                    <a:pt x="544366" y="112738"/>
                  </a:lnTo>
                  <a:lnTo>
                    <a:pt x="328926" y="219686"/>
                  </a:lnTo>
                  <a:lnTo>
                    <a:pt x="544366" y="113333"/>
                  </a:lnTo>
                  <a:lnTo>
                    <a:pt x="544366" y="472317"/>
                  </a:lnTo>
                  <a:cubicBezTo>
                    <a:pt x="544366" y="511923"/>
                    <a:pt x="511461" y="544366"/>
                    <a:pt x="471806" y="544366"/>
                  </a:cubicBezTo>
                  <a:lnTo>
                    <a:pt x="429619" y="544366"/>
                  </a:lnTo>
                  <a:lnTo>
                    <a:pt x="328658" y="444874"/>
                  </a:lnTo>
                  <a:lnTo>
                    <a:pt x="429176" y="544366"/>
                  </a:lnTo>
                  <a:lnTo>
                    <a:pt x="72513" y="544366"/>
                  </a:lnTo>
                  <a:cubicBezTo>
                    <a:pt x="32462" y="544366"/>
                    <a:pt x="0" y="511801"/>
                    <a:pt x="0" y="472046"/>
                  </a:cubicBezTo>
                  <a:lnTo>
                    <a:pt x="0" y="119943"/>
                  </a:lnTo>
                  <a:lnTo>
                    <a:pt x="0" y="118906"/>
                  </a:lnTo>
                  <a:lnTo>
                    <a:pt x="0" y="72898"/>
                  </a:lnTo>
                  <a:cubicBezTo>
                    <a:pt x="0" y="32635"/>
                    <a:pt x="32493" y="0"/>
                    <a:pt x="72582" y="0"/>
                  </a:cubicBez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56" name="Freeform 177"/>
            <p:cNvSpPr>
              <a:spLocks noEditPoints="1"/>
            </p:cNvSpPr>
            <p:nvPr/>
          </p:nvSpPr>
          <p:spPr bwMode="auto">
            <a:xfrm>
              <a:off x="599827" y="2575414"/>
              <a:ext cx="321418" cy="232238"/>
            </a:xfrm>
            <a:custGeom>
              <a:avLst/>
              <a:gdLst>
                <a:gd name="T0" fmla="*/ 584 w 762"/>
                <a:gd name="T1" fmla="*/ 500 h 548"/>
                <a:gd name="T2" fmla="*/ 584 w 762"/>
                <a:gd name="T3" fmla="*/ 500 h 548"/>
                <a:gd name="T4" fmla="*/ 155 w 762"/>
                <a:gd name="T5" fmla="*/ 500 h 548"/>
                <a:gd name="T6" fmla="*/ 48 w 762"/>
                <a:gd name="T7" fmla="*/ 393 h 548"/>
                <a:gd name="T8" fmla="*/ 102 w 762"/>
                <a:gd name="T9" fmla="*/ 301 h 548"/>
                <a:gd name="T10" fmla="*/ 123 w 762"/>
                <a:gd name="T11" fmla="*/ 245 h 548"/>
                <a:gd name="T12" fmla="*/ 119 w 762"/>
                <a:gd name="T13" fmla="*/ 226 h 548"/>
                <a:gd name="T14" fmla="*/ 179 w 762"/>
                <a:gd name="T15" fmla="*/ 167 h 548"/>
                <a:gd name="T16" fmla="*/ 211 w 762"/>
                <a:gd name="T17" fmla="*/ 172 h 548"/>
                <a:gd name="T18" fmla="*/ 254 w 762"/>
                <a:gd name="T19" fmla="*/ 144 h 548"/>
                <a:gd name="T20" fmla="*/ 405 w 762"/>
                <a:gd name="T21" fmla="*/ 47 h 548"/>
                <a:gd name="T22" fmla="*/ 570 w 762"/>
                <a:gd name="T23" fmla="*/ 198 h 548"/>
                <a:gd name="T24" fmla="*/ 609 w 762"/>
                <a:gd name="T25" fmla="*/ 241 h 548"/>
                <a:gd name="T26" fmla="*/ 715 w 762"/>
                <a:gd name="T27" fmla="*/ 369 h 548"/>
                <a:gd name="T28" fmla="*/ 584 w 762"/>
                <a:gd name="T29" fmla="*/ 500 h 548"/>
                <a:gd name="T30" fmla="*/ 617 w 762"/>
                <a:gd name="T31" fmla="*/ 194 h 548"/>
                <a:gd name="T32" fmla="*/ 405 w 762"/>
                <a:gd name="T33" fmla="*/ 0 h 548"/>
                <a:gd name="T34" fmla="*/ 211 w 762"/>
                <a:gd name="T35" fmla="*/ 124 h 548"/>
                <a:gd name="T36" fmla="*/ 179 w 762"/>
                <a:gd name="T37" fmla="*/ 119 h 548"/>
                <a:gd name="T38" fmla="*/ 72 w 762"/>
                <a:gd name="T39" fmla="*/ 226 h 548"/>
                <a:gd name="T40" fmla="*/ 78 w 762"/>
                <a:gd name="T41" fmla="*/ 260 h 548"/>
                <a:gd name="T42" fmla="*/ 0 w 762"/>
                <a:gd name="T43" fmla="*/ 393 h 548"/>
                <a:gd name="T44" fmla="*/ 155 w 762"/>
                <a:gd name="T45" fmla="*/ 548 h 548"/>
                <a:gd name="T46" fmla="*/ 155 w 762"/>
                <a:gd name="T47" fmla="*/ 548 h 548"/>
                <a:gd name="T48" fmla="*/ 584 w 762"/>
                <a:gd name="T49" fmla="*/ 548 h 548"/>
                <a:gd name="T50" fmla="*/ 584 w 762"/>
                <a:gd name="T51" fmla="*/ 548 h 548"/>
                <a:gd name="T52" fmla="*/ 762 w 762"/>
                <a:gd name="T53" fmla="*/ 369 h 548"/>
                <a:gd name="T54" fmla="*/ 617 w 762"/>
                <a:gd name="T55" fmla="*/ 194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548">
                  <a:moveTo>
                    <a:pt x="584" y="500"/>
                  </a:moveTo>
                  <a:lnTo>
                    <a:pt x="584" y="500"/>
                  </a:lnTo>
                  <a:lnTo>
                    <a:pt x="155" y="500"/>
                  </a:lnTo>
                  <a:cubicBezTo>
                    <a:pt x="96" y="500"/>
                    <a:pt x="48" y="452"/>
                    <a:pt x="48" y="393"/>
                  </a:cubicBezTo>
                  <a:cubicBezTo>
                    <a:pt x="48" y="355"/>
                    <a:pt x="68" y="321"/>
                    <a:pt x="102" y="301"/>
                  </a:cubicBezTo>
                  <a:cubicBezTo>
                    <a:pt x="134" y="282"/>
                    <a:pt x="137" y="278"/>
                    <a:pt x="123" y="245"/>
                  </a:cubicBezTo>
                  <a:cubicBezTo>
                    <a:pt x="120" y="238"/>
                    <a:pt x="119" y="232"/>
                    <a:pt x="119" y="226"/>
                  </a:cubicBezTo>
                  <a:cubicBezTo>
                    <a:pt x="119" y="193"/>
                    <a:pt x="146" y="167"/>
                    <a:pt x="179" y="167"/>
                  </a:cubicBezTo>
                  <a:cubicBezTo>
                    <a:pt x="179" y="167"/>
                    <a:pt x="194" y="166"/>
                    <a:pt x="211" y="172"/>
                  </a:cubicBezTo>
                  <a:cubicBezTo>
                    <a:pt x="238" y="183"/>
                    <a:pt x="241" y="173"/>
                    <a:pt x="254" y="144"/>
                  </a:cubicBezTo>
                  <a:cubicBezTo>
                    <a:pt x="282" y="85"/>
                    <a:pt x="341" y="47"/>
                    <a:pt x="405" y="47"/>
                  </a:cubicBezTo>
                  <a:cubicBezTo>
                    <a:pt x="491" y="47"/>
                    <a:pt x="562" y="112"/>
                    <a:pt x="570" y="198"/>
                  </a:cubicBezTo>
                  <a:cubicBezTo>
                    <a:pt x="573" y="233"/>
                    <a:pt x="573" y="233"/>
                    <a:pt x="609" y="241"/>
                  </a:cubicBezTo>
                  <a:cubicBezTo>
                    <a:pt x="670" y="252"/>
                    <a:pt x="715" y="307"/>
                    <a:pt x="715" y="369"/>
                  </a:cubicBezTo>
                  <a:cubicBezTo>
                    <a:pt x="715" y="441"/>
                    <a:pt x="656" y="500"/>
                    <a:pt x="584" y="500"/>
                  </a:cubicBezTo>
                  <a:close/>
                  <a:moveTo>
                    <a:pt x="617" y="194"/>
                  </a:moveTo>
                  <a:cubicBezTo>
                    <a:pt x="607" y="85"/>
                    <a:pt x="516" y="0"/>
                    <a:pt x="405" y="0"/>
                  </a:cubicBezTo>
                  <a:cubicBezTo>
                    <a:pt x="319" y="0"/>
                    <a:pt x="245" y="51"/>
                    <a:pt x="211" y="124"/>
                  </a:cubicBezTo>
                  <a:cubicBezTo>
                    <a:pt x="201" y="121"/>
                    <a:pt x="190" y="119"/>
                    <a:pt x="179" y="119"/>
                  </a:cubicBezTo>
                  <a:cubicBezTo>
                    <a:pt x="120" y="119"/>
                    <a:pt x="72" y="167"/>
                    <a:pt x="72" y="226"/>
                  </a:cubicBezTo>
                  <a:cubicBezTo>
                    <a:pt x="72" y="238"/>
                    <a:pt x="74" y="249"/>
                    <a:pt x="78" y="260"/>
                  </a:cubicBezTo>
                  <a:cubicBezTo>
                    <a:pt x="31" y="287"/>
                    <a:pt x="0" y="336"/>
                    <a:pt x="0" y="393"/>
                  </a:cubicBezTo>
                  <a:cubicBezTo>
                    <a:pt x="0" y="479"/>
                    <a:pt x="70" y="548"/>
                    <a:pt x="155" y="548"/>
                  </a:cubicBezTo>
                  <a:lnTo>
                    <a:pt x="155" y="548"/>
                  </a:lnTo>
                  <a:lnTo>
                    <a:pt x="584" y="548"/>
                  </a:lnTo>
                  <a:lnTo>
                    <a:pt x="584" y="548"/>
                  </a:lnTo>
                  <a:cubicBezTo>
                    <a:pt x="682" y="548"/>
                    <a:pt x="762" y="468"/>
                    <a:pt x="762" y="369"/>
                  </a:cubicBezTo>
                  <a:cubicBezTo>
                    <a:pt x="762" y="282"/>
                    <a:pt x="700" y="210"/>
                    <a:pt x="617"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5" name="Group 4"/>
          <p:cNvGrpSpPr/>
          <p:nvPr/>
        </p:nvGrpSpPr>
        <p:grpSpPr>
          <a:xfrm>
            <a:off x="374582" y="3164206"/>
            <a:ext cx="544366" cy="544366"/>
            <a:chOff x="3235892" y="2419351"/>
            <a:chExt cx="544366" cy="544366"/>
          </a:xfrm>
        </p:grpSpPr>
        <p:sp>
          <p:nvSpPr>
            <p:cNvPr id="58" name="Freeform 126"/>
            <p:cNvSpPr/>
            <p:nvPr/>
          </p:nvSpPr>
          <p:spPr bwMode="auto">
            <a:xfrm>
              <a:off x="3235892" y="2419351"/>
              <a:ext cx="544366" cy="544366"/>
            </a:xfrm>
            <a:custGeom>
              <a:avLst/>
              <a:gdLst/>
              <a:ahLst/>
              <a:cxnLst/>
              <a:rect l="l" t="t" r="r" b="b"/>
              <a:pathLst>
                <a:path w="544366" h="544366">
                  <a:moveTo>
                    <a:pt x="72582" y="0"/>
                  </a:moveTo>
                  <a:lnTo>
                    <a:pt x="471784" y="0"/>
                  </a:lnTo>
                  <a:cubicBezTo>
                    <a:pt x="511451" y="0"/>
                    <a:pt x="544366" y="32635"/>
                    <a:pt x="544366" y="72898"/>
                  </a:cubicBezTo>
                  <a:lnTo>
                    <a:pt x="544366" y="112738"/>
                  </a:lnTo>
                  <a:lnTo>
                    <a:pt x="328926" y="219686"/>
                  </a:lnTo>
                  <a:lnTo>
                    <a:pt x="544366" y="113333"/>
                  </a:lnTo>
                  <a:lnTo>
                    <a:pt x="544366" y="472317"/>
                  </a:lnTo>
                  <a:cubicBezTo>
                    <a:pt x="544366" y="511923"/>
                    <a:pt x="511461" y="544366"/>
                    <a:pt x="471806" y="544366"/>
                  </a:cubicBezTo>
                  <a:lnTo>
                    <a:pt x="429619" y="544366"/>
                  </a:lnTo>
                  <a:lnTo>
                    <a:pt x="328658" y="444874"/>
                  </a:lnTo>
                  <a:lnTo>
                    <a:pt x="429176" y="544366"/>
                  </a:lnTo>
                  <a:lnTo>
                    <a:pt x="72513" y="544366"/>
                  </a:lnTo>
                  <a:cubicBezTo>
                    <a:pt x="32462" y="544366"/>
                    <a:pt x="0" y="511801"/>
                    <a:pt x="0" y="472046"/>
                  </a:cubicBezTo>
                  <a:lnTo>
                    <a:pt x="0" y="119943"/>
                  </a:lnTo>
                  <a:lnTo>
                    <a:pt x="0" y="118906"/>
                  </a:lnTo>
                  <a:lnTo>
                    <a:pt x="0" y="72898"/>
                  </a:lnTo>
                  <a:cubicBezTo>
                    <a:pt x="0" y="32635"/>
                    <a:pt x="32493" y="0"/>
                    <a:pt x="72582" y="0"/>
                  </a:cubicBez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1" name="Freeform 185"/>
            <p:cNvSpPr>
              <a:spLocks noEditPoints="1"/>
            </p:cNvSpPr>
            <p:nvPr/>
          </p:nvSpPr>
          <p:spPr bwMode="auto">
            <a:xfrm>
              <a:off x="3347366" y="2530825"/>
              <a:ext cx="321418" cy="321418"/>
            </a:xfrm>
            <a:custGeom>
              <a:avLst/>
              <a:gdLst>
                <a:gd name="T0" fmla="*/ 524 w 762"/>
                <a:gd name="T1" fmla="*/ 428 h 761"/>
                <a:gd name="T2" fmla="*/ 428 w 762"/>
                <a:gd name="T3" fmla="*/ 401 h 761"/>
                <a:gd name="T4" fmla="*/ 419 w 762"/>
                <a:gd name="T5" fmla="*/ 409 h 761"/>
                <a:gd name="T6" fmla="*/ 393 w 762"/>
                <a:gd name="T7" fmla="*/ 436 h 761"/>
                <a:gd name="T8" fmla="*/ 347 w 762"/>
                <a:gd name="T9" fmla="*/ 481 h 761"/>
                <a:gd name="T10" fmla="*/ 333 w 762"/>
                <a:gd name="T11" fmla="*/ 515 h 761"/>
                <a:gd name="T12" fmla="*/ 333 w 762"/>
                <a:gd name="T13" fmla="*/ 571 h 761"/>
                <a:gd name="T14" fmla="*/ 286 w 762"/>
                <a:gd name="T15" fmla="*/ 571 h 761"/>
                <a:gd name="T16" fmla="*/ 238 w 762"/>
                <a:gd name="T17" fmla="*/ 618 h 761"/>
                <a:gd name="T18" fmla="*/ 238 w 762"/>
                <a:gd name="T19" fmla="*/ 666 h 761"/>
                <a:gd name="T20" fmla="*/ 182 w 762"/>
                <a:gd name="T21" fmla="*/ 666 h 761"/>
                <a:gd name="T22" fmla="*/ 148 w 762"/>
                <a:gd name="T23" fmla="*/ 680 h 761"/>
                <a:gd name="T24" fmla="*/ 115 w 762"/>
                <a:gd name="T25" fmla="*/ 714 h 761"/>
                <a:gd name="T26" fmla="*/ 48 w 762"/>
                <a:gd name="T27" fmla="*/ 713 h 761"/>
                <a:gd name="T28" fmla="*/ 47 w 762"/>
                <a:gd name="T29" fmla="*/ 646 h 761"/>
                <a:gd name="T30" fmla="*/ 325 w 762"/>
                <a:gd name="T31" fmla="*/ 369 h 761"/>
                <a:gd name="T32" fmla="*/ 325 w 762"/>
                <a:gd name="T33" fmla="*/ 369 h 761"/>
                <a:gd name="T34" fmla="*/ 360 w 762"/>
                <a:gd name="T35" fmla="*/ 334 h 761"/>
                <a:gd name="T36" fmla="*/ 333 w 762"/>
                <a:gd name="T37" fmla="*/ 238 h 761"/>
                <a:gd name="T38" fmla="*/ 524 w 762"/>
                <a:gd name="T39" fmla="*/ 48 h 761"/>
                <a:gd name="T40" fmla="*/ 714 w 762"/>
                <a:gd name="T41" fmla="*/ 238 h 761"/>
                <a:gd name="T42" fmla="*/ 524 w 762"/>
                <a:gd name="T43" fmla="*/ 428 h 761"/>
                <a:gd name="T44" fmla="*/ 590 w 762"/>
                <a:gd name="T45" fmla="*/ 261 h 761"/>
                <a:gd name="T46" fmla="*/ 500 w 762"/>
                <a:gd name="T47" fmla="*/ 171 h 761"/>
                <a:gd name="T48" fmla="*/ 551 w 762"/>
                <a:gd name="T49" fmla="*/ 118 h 761"/>
                <a:gd name="T50" fmla="*/ 642 w 762"/>
                <a:gd name="T51" fmla="*/ 209 h 761"/>
                <a:gd name="T52" fmla="*/ 590 w 762"/>
                <a:gd name="T53" fmla="*/ 261 h 761"/>
                <a:gd name="T54" fmla="*/ 662 w 762"/>
                <a:gd name="T55" fmla="*/ 195 h 761"/>
                <a:gd name="T56" fmla="*/ 565 w 762"/>
                <a:gd name="T57" fmla="*/ 99 h 761"/>
                <a:gd name="T58" fmla="*/ 544 w 762"/>
                <a:gd name="T59" fmla="*/ 96 h 761"/>
                <a:gd name="T60" fmla="*/ 477 w 762"/>
                <a:gd name="T61" fmla="*/ 163 h 761"/>
                <a:gd name="T62" fmla="*/ 476 w 762"/>
                <a:gd name="T63" fmla="*/ 171 h 761"/>
                <a:gd name="T64" fmla="*/ 480 w 762"/>
                <a:gd name="T65" fmla="*/ 185 h 761"/>
                <a:gd name="T66" fmla="*/ 576 w 762"/>
                <a:gd name="T67" fmla="*/ 281 h 761"/>
                <a:gd name="T68" fmla="*/ 597 w 762"/>
                <a:gd name="T69" fmla="*/ 284 h 761"/>
                <a:gd name="T70" fmla="*/ 665 w 762"/>
                <a:gd name="T71" fmla="*/ 217 h 761"/>
                <a:gd name="T72" fmla="*/ 666 w 762"/>
                <a:gd name="T73" fmla="*/ 209 h 761"/>
                <a:gd name="T74" fmla="*/ 662 w 762"/>
                <a:gd name="T75" fmla="*/ 195 h 761"/>
                <a:gd name="T76" fmla="*/ 524 w 762"/>
                <a:gd name="T77" fmla="*/ 0 h 761"/>
                <a:gd name="T78" fmla="*/ 286 w 762"/>
                <a:gd name="T79" fmla="*/ 238 h 761"/>
                <a:gd name="T80" fmla="*/ 303 w 762"/>
                <a:gd name="T81" fmla="*/ 324 h 761"/>
                <a:gd name="T82" fmla="*/ 13 w 762"/>
                <a:gd name="T83" fmla="*/ 613 h 761"/>
                <a:gd name="T84" fmla="*/ 0 w 762"/>
                <a:gd name="T85" fmla="*/ 642 h 761"/>
                <a:gd name="T86" fmla="*/ 0 w 762"/>
                <a:gd name="T87" fmla="*/ 713 h 761"/>
                <a:gd name="T88" fmla="*/ 47 w 762"/>
                <a:gd name="T89" fmla="*/ 761 h 761"/>
                <a:gd name="T90" fmla="*/ 119 w 762"/>
                <a:gd name="T91" fmla="*/ 761 h 761"/>
                <a:gd name="T92" fmla="*/ 148 w 762"/>
                <a:gd name="T93" fmla="*/ 748 h 761"/>
                <a:gd name="T94" fmla="*/ 182 w 762"/>
                <a:gd name="T95" fmla="*/ 713 h 761"/>
                <a:gd name="T96" fmla="*/ 238 w 762"/>
                <a:gd name="T97" fmla="*/ 713 h 761"/>
                <a:gd name="T98" fmla="*/ 286 w 762"/>
                <a:gd name="T99" fmla="*/ 666 h 761"/>
                <a:gd name="T100" fmla="*/ 286 w 762"/>
                <a:gd name="T101" fmla="*/ 618 h 761"/>
                <a:gd name="T102" fmla="*/ 333 w 762"/>
                <a:gd name="T103" fmla="*/ 618 h 761"/>
                <a:gd name="T104" fmla="*/ 381 w 762"/>
                <a:gd name="T105" fmla="*/ 571 h 761"/>
                <a:gd name="T106" fmla="*/ 381 w 762"/>
                <a:gd name="T107" fmla="*/ 515 h 761"/>
                <a:gd name="T108" fmla="*/ 437 w 762"/>
                <a:gd name="T109" fmla="*/ 458 h 761"/>
                <a:gd name="T110" fmla="*/ 524 w 762"/>
                <a:gd name="T111" fmla="*/ 475 h 761"/>
                <a:gd name="T112" fmla="*/ 762 w 762"/>
                <a:gd name="T113" fmla="*/ 238 h 761"/>
                <a:gd name="T114" fmla="*/ 524 w 762"/>
                <a:gd name="T115"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2" h="761">
                  <a:moveTo>
                    <a:pt x="524" y="428"/>
                  </a:moveTo>
                  <a:cubicBezTo>
                    <a:pt x="488" y="428"/>
                    <a:pt x="456" y="418"/>
                    <a:pt x="428" y="401"/>
                  </a:cubicBezTo>
                  <a:lnTo>
                    <a:pt x="419" y="409"/>
                  </a:lnTo>
                  <a:lnTo>
                    <a:pt x="393" y="436"/>
                  </a:lnTo>
                  <a:lnTo>
                    <a:pt x="347" y="481"/>
                  </a:lnTo>
                  <a:cubicBezTo>
                    <a:pt x="338" y="490"/>
                    <a:pt x="333" y="503"/>
                    <a:pt x="333" y="515"/>
                  </a:cubicBezTo>
                  <a:lnTo>
                    <a:pt x="333" y="571"/>
                  </a:lnTo>
                  <a:lnTo>
                    <a:pt x="286" y="571"/>
                  </a:lnTo>
                  <a:cubicBezTo>
                    <a:pt x="260" y="571"/>
                    <a:pt x="238" y="592"/>
                    <a:pt x="238" y="618"/>
                  </a:cubicBezTo>
                  <a:lnTo>
                    <a:pt x="238" y="666"/>
                  </a:lnTo>
                  <a:lnTo>
                    <a:pt x="182" y="666"/>
                  </a:lnTo>
                  <a:cubicBezTo>
                    <a:pt x="170" y="666"/>
                    <a:pt x="158" y="671"/>
                    <a:pt x="148" y="680"/>
                  </a:cubicBezTo>
                  <a:lnTo>
                    <a:pt x="115" y="714"/>
                  </a:lnTo>
                  <a:lnTo>
                    <a:pt x="48" y="713"/>
                  </a:lnTo>
                  <a:lnTo>
                    <a:pt x="47" y="646"/>
                  </a:lnTo>
                  <a:lnTo>
                    <a:pt x="325" y="369"/>
                  </a:lnTo>
                  <a:cubicBezTo>
                    <a:pt x="325" y="369"/>
                    <a:pt x="325" y="369"/>
                    <a:pt x="325" y="369"/>
                  </a:cubicBezTo>
                  <a:lnTo>
                    <a:pt x="360" y="334"/>
                  </a:lnTo>
                  <a:cubicBezTo>
                    <a:pt x="344" y="306"/>
                    <a:pt x="333" y="273"/>
                    <a:pt x="333" y="238"/>
                  </a:cubicBezTo>
                  <a:cubicBezTo>
                    <a:pt x="333" y="133"/>
                    <a:pt x="419" y="48"/>
                    <a:pt x="524" y="48"/>
                  </a:cubicBezTo>
                  <a:cubicBezTo>
                    <a:pt x="629" y="48"/>
                    <a:pt x="714" y="133"/>
                    <a:pt x="714" y="238"/>
                  </a:cubicBezTo>
                  <a:cubicBezTo>
                    <a:pt x="714" y="343"/>
                    <a:pt x="629" y="428"/>
                    <a:pt x="524" y="428"/>
                  </a:cubicBezTo>
                  <a:close/>
                  <a:moveTo>
                    <a:pt x="590" y="261"/>
                  </a:moveTo>
                  <a:cubicBezTo>
                    <a:pt x="555" y="236"/>
                    <a:pt x="525" y="205"/>
                    <a:pt x="500" y="171"/>
                  </a:cubicBezTo>
                  <a:cubicBezTo>
                    <a:pt x="509" y="145"/>
                    <a:pt x="526" y="128"/>
                    <a:pt x="551" y="118"/>
                  </a:cubicBezTo>
                  <a:cubicBezTo>
                    <a:pt x="586" y="144"/>
                    <a:pt x="617" y="174"/>
                    <a:pt x="642" y="209"/>
                  </a:cubicBezTo>
                  <a:cubicBezTo>
                    <a:pt x="632" y="235"/>
                    <a:pt x="615" y="252"/>
                    <a:pt x="590" y="261"/>
                  </a:cubicBezTo>
                  <a:close/>
                  <a:moveTo>
                    <a:pt x="662" y="195"/>
                  </a:moveTo>
                  <a:cubicBezTo>
                    <a:pt x="635" y="158"/>
                    <a:pt x="602" y="126"/>
                    <a:pt x="565" y="99"/>
                  </a:cubicBezTo>
                  <a:cubicBezTo>
                    <a:pt x="559" y="95"/>
                    <a:pt x="551" y="94"/>
                    <a:pt x="544" y="96"/>
                  </a:cubicBezTo>
                  <a:cubicBezTo>
                    <a:pt x="511" y="108"/>
                    <a:pt x="489" y="130"/>
                    <a:pt x="477" y="163"/>
                  </a:cubicBezTo>
                  <a:cubicBezTo>
                    <a:pt x="476" y="166"/>
                    <a:pt x="476" y="168"/>
                    <a:pt x="476" y="171"/>
                  </a:cubicBezTo>
                  <a:cubicBezTo>
                    <a:pt x="476" y="176"/>
                    <a:pt x="477" y="180"/>
                    <a:pt x="480" y="185"/>
                  </a:cubicBezTo>
                  <a:cubicBezTo>
                    <a:pt x="507" y="222"/>
                    <a:pt x="539" y="254"/>
                    <a:pt x="576" y="281"/>
                  </a:cubicBezTo>
                  <a:cubicBezTo>
                    <a:pt x="583" y="285"/>
                    <a:pt x="590" y="286"/>
                    <a:pt x="597" y="284"/>
                  </a:cubicBezTo>
                  <a:cubicBezTo>
                    <a:pt x="630" y="272"/>
                    <a:pt x="653" y="250"/>
                    <a:pt x="665" y="217"/>
                  </a:cubicBezTo>
                  <a:cubicBezTo>
                    <a:pt x="665" y="214"/>
                    <a:pt x="666" y="212"/>
                    <a:pt x="666" y="209"/>
                  </a:cubicBezTo>
                  <a:cubicBezTo>
                    <a:pt x="666" y="204"/>
                    <a:pt x="664" y="200"/>
                    <a:pt x="662" y="195"/>
                  </a:cubicBezTo>
                  <a:close/>
                  <a:moveTo>
                    <a:pt x="524" y="0"/>
                  </a:moveTo>
                  <a:cubicBezTo>
                    <a:pt x="392" y="0"/>
                    <a:pt x="286" y="106"/>
                    <a:pt x="286" y="238"/>
                  </a:cubicBezTo>
                  <a:cubicBezTo>
                    <a:pt x="286" y="268"/>
                    <a:pt x="292" y="297"/>
                    <a:pt x="303" y="324"/>
                  </a:cubicBezTo>
                  <a:lnTo>
                    <a:pt x="13" y="613"/>
                  </a:lnTo>
                  <a:cubicBezTo>
                    <a:pt x="5" y="621"/>
                    <a:pt x="0" y="629"/>
                    <a:pt x="0" y="642"/>
                  </a:cubicBezTo>
                  <a:lnTo>
                    <a:pt x="0" y="713"/>
                  </a:lnTo>
                  <a:cubicBezTo>
                    <a:pt x="0" y="739"/>
                    <a:pt x="22" y="761"/>
                    <a:pt x="47" y="761"/>
                  </a:cubicBezTo>
                  <a:lnTo>
                    <a:pt x="119" y="761"/>
                  </a:lnTo>
                  <a:cubicBezTo>
                    <a:pt x="132" y="761"/>
                    <a:pt x="140" y="756"/>
                    <a:pt x="148" y="748"/>
                  </a:cubicBezTo>
                  <a:lnTo>
                    <a:pt x="182" y="713"/>
                  </a:lnTo>
                  <a:lnTo>
                    <a:pt x="238" y="713"/>
                  </a:lnTo>
                  <a:cubicBezTo>
                    <a:pt x="264" y="713"/>
                    <a:pt x="286" y="692"/>
                    <a:pt x="286" y="666"/>
                  </a:cubicBezTo>
                  <a:lnTo>
                    <a:pt x="286" y="618"/>
                  </a:lnTo>
                  <a:lnTo>
                    <a:pt x="333" y="618"/>
                  </a:lnTo>
                  <a:cubicBezTo>
                    <a:pt x="359" y="618"/>
                    <a:pt x="381" y="597"/>
                    <a:pt x="381" y="571"/>
                  </a:cubicBezTo>
                  <a:lnTo>
                    <a:pt x="381" y="515"/>
                  </a:lnTo>
                  <a:lnTo>
                    <a:pt x="437" y="458"/>
                  </a:lnTo>
                  <a:cubicBezTo>
                    <a:pt x="464" y="469"/>
                    <a:pt x="493" y="475"/>
                    <a:pt x="524" y="475"/>
                  </a:cubicBezTo>
                  <a:cubicBezTo>
                    <a:pt x="655" y="475"/>
                    <a:pt x="762" y="369"/>
                    <a:pt x="762" y="238"/>
                  </a:cubicBezTo>
                  <a:cubicBezTo>
                    <a:pt x="762" y="106"/>
                    <a:pt x="655" y="0"/>
                    <a:pt x="5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3" name="Text Placeholder 33"/>
          <p:cNvSpPr txBox="1"/>
          <p:nvPr/>
        </p:nvSpPr>
        <p:spPr>
          <a:xfrm>
            <a:off x="457200" y="390525"/>
            <a:ext cx="4800600" cy="4057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65000"/>
                    <a:lumOff val="35000"/>
                  </a:schemeClr>
                </a:solidFill>
                <a:latin typeface="+mn-ea"/>
              </a:rPr>
              <a:t>团队介绍</a:t>
            </a:r>
            <a:endParaRPr lang="zh-CN" altLang="en-US" sz="3200" b="1" dirty="0" smtClean="0">
              <a:solidFill>
                <a:schemeClr val="tx1">
                  <a:lumMod val="65000"/>
                  <a:lumOff val="35000"/>
                </a:schemeClr>
              </a:solidFill>
              <a:latin typeface="+mn-ea"/>
            </a:endParaRPr>
          </a:p>
        </p:txBody>
      </p:sp>
      <p:grpSp>
        <p:nvGrpSpPr>
          <p:cNvPr id="19" name="Group 18"/>
          <p:cNvGrpSpPr/>
          <p:nvPr/>
        </p:nvGrpSpPr>
        <p:grpSpPr>
          <a:xfrm>
            <a:off x="1" y="245226"/>
            <a:ext cx="196794" cy="954924"/>
            <a:chOff x="0" y="322263"/>
            <a:chExt cx="223595" cy="1335087"/>
          </a:xfrm>
        </p:grpSpPr>
        <p:sp>
          <p:nvSpPr>
            <p:cNvPr id="6" name="Freeform 5"/>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7" name="Freeform 6"/>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8" name="Freeform 7"/>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9" name="Freeform 8"/>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12" name="Freeform 1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14" name="Freeform 13"/>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6" name="Freeform 15"/>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7" name="Freeform 16"/>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8" name="Freeform 17"/>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47" name="TextBox 46"/>
          <p:cNvSpPr txBox="1"/>
          <p:nvPr/>
        </p:nvSpPr>
        <p:spPr>
          <a:xfrm>
            <a:off x="1108075" y="3763010"/>
            <a:ext cx="5175250" cy="460375"/>
          </a:xfrm>
          <a:prstGeom prst="rect">
            <a:avLst/>
          </a:prstGeom>
          <a:noFill/>
        </p:spPr>
        <p:txBody>
          <a:bodyPr wrap="square" rtlCol="0">
            <a:spAutoFit/>
          </a:bodyPr>
          <a:lstStyle/>
          <a:p>
            <a:pPr algn="just" fontAlgn="base"/>
            <a:r>
              <a:rPr lang="zh-CN" altLang="en-US" sz="2400" b="1" dirty="0" smtClean="0">
                <a:latin typeface="+mn-ea"/>
              </a:rPr>
              <a:t>k班:123兴桔、205汉森、248文航</a:t>
            </a:r>
            <a:endParaRPr lang="zh-CN" altLang="en-US" sz="2400" b="1" dirty="0" smtClean="0">
              <a:latin typeface="+mn-ea"/>
            </a:endParaRPr>
          </a:p>
        </p:txBody>
      </p:sp>
      <p:sp>
        <p:nvSpPr>
          <p:cNvPr id="11" name="Text Placeholder 33"/>
          <p:cNvSpPr txBox="1"/>
          <p:nvPr/>
        </p:nvSpPr>
        <p:spPr>
          <a:xfrm>
            <a:off x="1108075" y="2139950"/>
            <a:ext cx="4800600" cy="4057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2000" dirty="0" smtClean="0">
                <a:solidFill>
                  <a:schemeClr val="tx1"/>
                </a:solidFill>
                <a:latin typeface="+mn-ea"/>
              </a:rPr>
              <a:t>团队名称</a:t>
            </a:r>
            <a:r>
              <a:rPr lang="en-US" altLang="zh-CN" sz="2000" dirty="0" smtClean="0">
                <a:solidFill>
                  <a:schemeClr val="tx1"/>
                </a:solidFill>
                <a:latin typeface="+mn-ea"/>
              </a:rPr>
              <a:t>:</a:t>
            </a:r>
            <a:endParaRPr lang="en-US" altLang="zh-CN" sz="2000" dirty="0" smtClean="0">
              <a:solidFill>
                <a:schemeClr val="tx1"/>
              </a:solidFill>
              <a:latin typeface="+mn-ea"/>
            </a:endParaRPr>
          </a:p>
          <a:p>
            <a:pPr marL="0" indent="0">
              <a:buNone/>
            </a:pPr>
            <a:r>
              <a:rPr lang="zh-CN" altLang="en-US" sz="2400" b="1" dirty="0" smtClean="0">
                <a:solidFill>
                  <a:schemeClr val="tx1"/>
                </a:solidFill>
                <a:latin typeface="+mn-ea"/>
              </a:rPr>
              <a:t>像 我 这 么 能 打 的 还 有 五 个 </a:t>
            </a:r>
            <a:endParaRPr lang="zh-CN" altLang="en-US" sz="2400" b="1" dirty="0" smtClean="0">
              <a:solidFill>
                <a:schemeClr val="tx1"/>
              </a:solidFill>
              <a:latin typeface="+mn-ea"/>
            </a:endParaRPr>
          </a:p>
        </p:txBody>
      </p:sp>
      <p:sp>
        <p:nvSpPr>
          <p:cNvPr id="13" name="文本框 12"/>
          <p:cNvSpPr txBox="1"/>
          <p:nvPr/>
        </p:nvSpPr>
        <p:spPr>
          <a:xfrm>
            <a:off x="1108075" y="3173730"/>
            <a:ext cx="1259840" cy="368300"/>
          </a:xfrm>
          <a:prstGeom prst="rect">
            <a:avLst/>
          </a:prstGeom>
          <a:noFill/>
        </p:spPr>
        <p:txBody>
          <a:bodyPr wrap="none" rtlCol="0" anchor="t">
            <a:spAutoFit/>
          </a:bodyPr>
          <a:p>
            <a:pPr marL="0" algn="l" defTabSz="685800">
              <a:lnSpc>
                <a:spcPct val="90000"/>
              </a:lnSpc>
              <a:spcBef>
                <a:spcPts val="750"/>
              </a:spcBef>
              <a:buFont typeface="Arial" panose="020B0604020202020204" pitchFamily="34" charset="0"/>
              <a:buNone/>
            </a:pPr>
            <a:r>
              <a:rPr lang="zh-CN" altLang="en-US" sz="2000" dirty="0" smtClean="0">
                <a:latin typeface="+mn-ea"/>
                <a:sym typeface="+mn-ea"/>
              </a:rPr>
              <a:t>团队成员:</a:t>
            </a:r>
            <a:endParaRPr lang="zh-CN" altLang="en-US" sz="2000" dirty="0" smtClean="0">
              <a:latin typeface="+mn-ea"/>
              <a:sym typeface="+mn-ea"/>
            </a:endParaRPr>
          </a:p>
        </p:txBody>
      </p:sp>
      <p:sp>
        <p:nvSpPr>
          <p:cNvPr id="15" name="TextBox 46"/>
          <p:cNvSpPr txBox="1"/>
          <p:nvPr/>
        </p:nvSpPr>
        <p:spPr>
          <a:xfrm>
            <a:off x="1108075" y="4389120"/>
            <a:ext cx="5058410" cy="460375"/>
          </a:xfrm>
          <a:prstGeom prst="rect">
            <a:avLst/>
          </a:prstGeom>
          <a:noFill/>
        </p:spPr>
        <p:txBody>
          <a:bodyPr wrap="square" rtlCol="0">
            <a:spAutoFit/>
          </a:bodyPr>
          <a:p>
            <a:pPr algn="just" fontAlgn="base"/>
            <a:r>
              <a:rPr lang="zh-CN" altLang="en-US" sz="2400" b="1" dirty="0" smtClean="0">
                <a:latin typeface="+mn-ea"/>
              </a:rPr>
              <a:t>z班:</a:t>
            </a:r>
            <a:r>
              <a:rPr lang="zh-CN" altLang="en-US" sz="2400" b="1" dirty="0" smtClean="0">
                <a:latin typeface="+mn-ea"/>
                <a:sym typeface="+mn-ea"/>
              </a:rPr>
              <a:t>430海林、</a:t>
            </a:r>
            <a:r>
              <a:rPr lang="zh-CN" altLang="en-US" sz="2400" b="1" dirty="0" smtClean="0">
                <a:latin typeface="+mn-ea"/>
              </a:rPr>
              <a:t>442浩晖、443书豪</a:t>
            </a:r>
            <a:endParaRPr lang="zh-CN" altLang="en-US" sz="2400" b="1" dirty="0" smtClean="0">
              <a:latin typeface="+mn-ea"/>
            </a:endParaRPr>
          </a:p>
        </p:txBody>
      </p:sp>
      <p:pic>
        <p:nvPicPr>
          <p:cNvPr id="25" name="图片 24" descr="成员"/>
          <p:cNvPicPr>
            <a:picLocks noChangeAspect="1"/>
          </p:cNvPicPr>
          <p:nvPr/>
        </p:nvPicPr>
        <p:blipFill>
          <a:blip r:embed="rId1"/>
          <a:stretch>
            <a:fillRect/>
          </a:stretch>
        </p:blipFill>
        <p:spPr>
          <a:xfrm>
            <a:off x="2564130" y="110490"/>
            <a:ext cx="5782945" cy="2235835"/>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anim calcmode="lin" valueType="num">
                                      <p:cBhvr>
                                        <p:cTn id="28" dur="500" fill="hold"/>
                                        <p:tgtEl>
                                          <p:spTgt spid="47"/>
                                        </p:tgtEl>
                                        <p:attrNameLst>
                                          <p:attrName>ppt_x</p:attrName>
                                        </p:attrNameLst>
                                      </p:cBhvr>
                                      <p:tavLst>
                                        <p:tav tm="0">
                                          <p:val>
                                            <p:strVal val="#ppt_x"/>
                                          </p:val>
                                        </p:tav>
                                        <p:tav tm="100000">
                                          <p:val>
                                            <p:strVal val="#ppt_x"/>
                                          </p:val>
                                        </p:tav>
                                      </p:tavLst>
                                    </p:anim>
                                    <p:anim calcmode="lin" valueType="num">
                                      <p:cBhvr>
                                        <p:cTn id="29" dur="500" fill="hold"/>
                                        <p:tgtEl>
                                          <p:spTgt spid="47"/>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2"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anim calcmode="lin" valueType="num">
                                      <p:cBhvr>
                                        <p:cTn id="34" dur="500" fill="hold"/>
                                        <p:tgtEl>
                                          <p:spTgt spid="15"/>
                                        </p:tgtEl>
                                        <p:attrNameLst>
                                          <p:attrName>ppt_x</p:attrName>
                                        </p:attrNameLst>
                                      </p:cBhvr>
                                      <p:tavLst>
                                        <p:tav tm="0">
                                          <p:val>
                                            <p:strVal val="#ppt_x"/>
                                          </p:val>
                                        </p:tav>
                                        <p:tav tm="100000">
                                          <p:val>
                                            <p:strVal val="#ppt_x"/>
                                          </p:val>
                                        </p:tav>
                                      </p:tavLst>
                                    </p:anim>
                                    <p:anim calcmode="lin" valueType="num">
                                      <p:cBhvr>
                                        <p:cTn id="35" dur="500" fill="hold"/>
                                        <p:tgtEl>
                                          <p:spTgt spid="15"/>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22" presetClass="entr" presetSubtype="2"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5" grpId="0"/>
      <p:bldP spid="11"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6"/>
          <p:cNvSpPr>
            <a:spLocks noChangeArrowheads="1"/>
          </p:cNvSpPr>
          <p:nvPr/>
        </p:nvSpPr>
        <p:spPr bwMode="auto">
          <a:xfrm>
            <a:off x="1524635" y="1712914"/>
            <a:ext cx="1524000" cy="1717675"/>
          </a:xfrm>
          <a:prstGeom prst="rect">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23" name="Rectangle 7"/>
          <p:cNvSpPr>
            <a:spLocks noChangeArrowheads="1"/>
          </p:cNvSpPr>
          <p:nvPr/>
        </p:nvSpPr>
        <p:spPr bwMode="auto">
          <a:xfrm>
            <a:off x="1524000" y="-3175"/>
            <a:ext cx="1524000" cy="1716088"/>
          </a:xfrm>
          <a:prstGeom prst="rect">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34" name="Rectangle 10"/>
          <p:cNvSpPr>
            <a:spLocks noChangeArrowheads="1"/>
          </p:cNvSpPr>
          <p:nvPr/>
        </p:nvSpPr>
        <p:spPr bwMode="auto">
          <a:xfrm>
            <a:off x="3048000" y="3430589"/>
            <a:ext cx="1524000" cy="1716088"/>
          </a:xfrm>
          <a:prstGeom prst="rect">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36" name="Rectangle 12"/>
          <p:cNvSpPr>
            <a:spLocks noChangeArrowheads="1"/>
          </p:cNvSpPr>
          <p:nvPr/>
        </p:nvSpPr>
        <p:spPr bwMode="auto">
          <a:xfrm>
            <a:off x="6085205" y="1712914"/>
            <a:ext cx="1524000" cy="1717675"/>
          </a:xfrm>
          <a:prstGeom prst="rect">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37" name="Rectangle 13"/>
          <p:cNvSpPr>
            <a:spLocks noChangeArrowheads="1"/>
          </p:cNvSpPr>
          <p:nvPr/>
        </p:nvSpPr>
        <p:spPr bwMode="auto">
          <a:xfrm>
            <a:off x="6096000" y="-3175"/>
            <a:ext cx="1524000" cy="1716088"/>
          </a:xfrm>
          <a:prstGeom prst="rect">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40" name="Rectangle 16"/>
          <p:cNvSpPr>
            <a:spLocks noChangeArrowheads="1"/>
          </p:cNvSpPr>
          <p:nvPr/>
        </p:nvSpPr>
        <p:spPr bwMode="auto">
          <a:xfrm>
            <a:off x="7620000" y="3430589"/>
            <a:ext cx="1524000" cy="1716088"/>
          </a:xfrm>
          <a:prstGeom prst="rect">
            <a:avLst/>
          </a:prstGeom>
          <a:solidFill>
            <a:schemeClr val="accent6"/>
          </a:solidFill>
          <a:ln>
            <a:noFill/>
          </a:ln>
        </p:spPr>
        <p:txBody>
          <a:bodyPr vert="horz" wrap="square" lIns="91440" tIns="45720" rIns="91440" bIns="45720" numCol="1" anchor="t" anchorCtr="0" compatLnSpc="1"/>
          <a:lstStyle/>
          <a:p>
            <a:endParaRPr lang="en-US">
              <a:latin typeface="+mn-ea"/>
            </a:endParaRPr>
          </a:p>
        </p:txBody>
      </p:sp>
      <p:sp>
        <p:nvSpPr>
          <p:cNvPr id="41" name="Freeform 17"/>
          <p:cNvSpPr/>
          <p:nvPr/>
        </p:nvSpPr>
        <p:spPr bwMode="auto">
          <a:xfrm>
            <a:off x="0" y="3430590"/>
            <a:ext cx="1524000" cy="1449388"/>
          </a:xfrm>
          <a:custGeom>
            <a:avLst/>
            <a:gdLst>
              <a:gd name="T0" fmla="*/ 3547 w 3547"/>
              <a:gd name="T1" fmla="*/ 0 h 3370"/>
              <a:gd name="T2" fmla="*/ 1773 w 3547"/>
              <a:gd name="T3" fmla="*/ 0 h 3370"/>
              <a:gd name="T4" fmla="*/ 0 w 3547"/>
              <a:gd name="T5" fmla="*/ 1995 h 3370"/>
              <a:gd name="T6" fmla="*/ 3547 w 3547"/>
              <a:gd name="T7" fmla="*/ 3370 h 3370"/>
              <a:gd name="T8" fmla="*/ 3547 w 3547"/>
              <a:gd name="T9" fmla="*/ 0 h 3370"/>
            </a:gdLst>
            <a:ahLst/>
            <a:cxnLst>
              <a:cxn ang="0">
                <a:pos x="T0" y="T1"/>
              </a:cxn>
              <a:cxn ang="0">
                <a:pos x="T2" y="T3"/>
              </a:cxn>
              <a:cxn ang="0">
                <a:pos x="T4" y="T5"/>
              </a:cxn>
              <a:cxn ang="0">
                <a:pos x="T6" y="T7"/>
              </a:cxn>
              <a:cxn ang="0">
                <a:pos x="T8" y="T9"/>
              </a:cxn>
            </a:cxnLst>
            <a:rect l="0" t="0" r="r" b="b"/>
            <a:pathLst>
              <a:path w="3547" h="3370">
                <a:moveTo>
                  <a:pt x="3547" y="0"/>
                </a:moveTo>
                <a:lnTo>
                  <a:pt x="1773" y="0"/>
                </a:lnTo>
                <a:lnTo>
                  <a:pt x="0" y="1995"/>
                </a:lnTo>
                <a:lnTo>
                  <a:pt x="3547" y="3370"/>
                </a:lnTo>
                <a:lnTo>
                  <a:pt x="3547" y="0"/>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42" name="Freeform 18"/>
          <p:cNvSpPr/>
          <p:nvPr/>
        </p:nvSpPr>
        <p:spPr bwMode="auto">
          <a:xfrm>
            <a:off x="0" y="4287839"/>
            <a:ext cx="1524000" cy="858838"/>
          </a:xfrm>
          <a:custGeom>
            <a:avLst/>
            <a:gdLst>
              <a:gd name="T0" fmla="*/ 3547 w 3547"/>
              <a:gd name="T1" fmla="*/ 1375 h 1995"/>
              <a:gd name="T2" fmla="*/ 0 w 3547"/>
              <a:gd name="T3" fmla="*/ 0 h 1995"/>
              <a:gd name="T4" fmla="*/ 0 w 3547"/>
              <a:gd name="T5" fmla="*/ 1995 h 1995"/>
              <a:gd name="T6" fmla="*/ 3547 w 3547"/>
              <a:gd name="T7" fmla="*/ 1995 h 1995"/>
              <a:gd name="T8" fmla="*/ 3547 w 3547"/>
              <a:gd name="T9" fmla="*/ 1375 h 1995"/>
            </a:gdLst>
            <a:ahLst/>
            <a:cxnLst>
              <a:cxn ang="0">
                <a:pos x="T0" y="T1"/>
              </a:cxn>
              <a:cxn ang="0">
                <a:pos x="T2" y="T3"/>
              </a:cxn>
              <a:cxn ang="0">
                <a:pos x="T4" y="T5"/>
              </a:cxn>
              <a:cxn ang="0">
                <a:pos x="T6" y="T7"/>
              </a:cxn>
              <a:cxn ang="0">
                <a:pos x="T8" y="T9"/>
              </a:cxn>
            </a:cxnLst>
            <a:rect l="0" t="0" r="r" b="b"/>
            <a:pathLst>
              <a:path w="3547" h="1995">
                <a:moveTo>
                  <a:pt x="3547" y="1375"/>
                </a:moveTo>
                <a:lnTo>
                  <a:pt x="0" y="0"/>
                </a:lnTo>
                <a:lnTo>
                  <a:pt x="0" y="1995"/>
                </a:lnTo>
                <a:lnTo>
                  <a:pt x="3547" y="1995"/>
                </a:lnTo>
                <a:lnTo>
                  <a:pt x="3547" y="1375"/>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43" name="Freeform 19"/>
          <p:cNvSpPr/>
          <p:nvPr/>
        </p:nvSpPr>
        <p:spPr bwMode="auto">
          <a:xfrm>
            <a:off x="0" y="3430588"/>
            <a:ext cx="762000" cy="857250"/>
          </a:xfrm>
          <a:custGeom>
            <a:avLst/>
            <a:gdLst>
              <a:gd name="T0" fmla="*/ 1773 w 1773"/>
              <a:gd name="T1" fmla="*/ 0 h 1995"/>
              <a:gd name="T2" fmla="*/ 0 w 1773"/>
              <a:gd name="T3" fmla="*/ 0 h 1995"/>
              <a:gd name="T4" fmla="*/ 0 w 1773"/>
              <a:gd name="T5" fmla="*/ 1995 h 1995"/>
              <a:gd name="T6" fmla="*/ 1773 w 1773"/>
              <a:gd name="T7" fmla="*/ 0 h 1995"/>
            </a:gdLst>
            <a:ahLst/>
            <a:cxnLst>
              <a:cxn ang="0">
                <a:pos x="T0" y="T1"/>
              </a:cxn>
              <a:cxn ang="0">
                <a:pos x="T2" y="T3"/>
              </a:cxn>
              <a:cxn ang="0">
                <a:pos x="T4" y="T5"/>
              </a:cxn>
              <a:cxn ang="0">
                <a:pos x="T6" y="T7"/>
              </a:cxn>
            </a:cxnLst>
            <a:rect l="0" t="0" r="r" b="b"/>
            <a:pathLst>
              <a:path w="1773" h="1995">
                <a:moveTo>
                  <a:pt x="1773" y="0"/>
                </a:moveTo>
                <a:lnTo>
                  <a:pt x="0" y="0"/>
                </a:lnTo>
                <a:lnTo>
                  <a:pt x="0" y="1995"/>
                </a:lnTo>
                <a:lnTo>
                  <a:pt x="1773" y="0"/>
                </a:lnTo>
                <a:close/>
              </a:path>
            </a:pathLst>
          </a:cu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44" name="Freeform 20"/>
          <p:cNvSpPr/>
          <p:nvPr/>
        </p:nvSpPr>
        <p:spPr bwMode="auto">
          <a:xfrm>
            <a:off x="4572000" y="3430589"/>
            <a:ext cx="1143000" cy="1716088"/>
          </a:xfrm>
          <a:custGeom>
            <a:avLst/>
            <a:gdLst>
              <a:gd name="T0" fmla="*/ 1773 w 2661"/>
              <a:gd name="T1" fmla="*/ 0 h 3990"/>
              <a:gd name="T2" fmla="*/ 0 w 2661"/>
              <a:gd name="T3" fmla="*/ 3582 h 3990"/>
              <a:gd name="T4" fmla="*/ 0 w 2661"/>
              <a:gd name="T5" fmla="*/ 3990 h 3990"/>
              <a:gd name="T6" fmla="*/ 2661 w 2661"/>
              <a:gd name="T7" fmla="*/ 3990 h 3990"/>
              <a:gd name="T8" fmla="*/ 1773 w 2661"/>
              <a:gd name="T9" fmla="*/ 0 h 3990"/>
            </a:gdLst>
            <a:ahLst/>
            <a:cxnLst>
              <a:cxn ang="0">
                <a:pos x="T0" y="T1"/>
              </a:cxn>
              <a:cxn ang="0">
                <a:pos x="T2" y="T3"/>
              </a:cxn>
              <a:cxn ang="0">
                <a:pos x="T4" y="T5"/>
              </a:cxn>
              <a:cxn ang="0">
                <a:pos x="T6" y="T7"/>
              </a:cxn>
              <a:cxn ang="0">
                <a:pos x="T8" y="T9"/>
              </a:cxn>
            </a:cxnLst>
            <a:rect l="0" t="0" r="r" b="b"/>
            <a:pathLst>
              <a:path w="2661" h="3990">
                <a:moveTo>
                  <a:pt x="1773" y="0"/>
                </a:moveTo>
                <a:lnTo>
                  <a:pt x="0" y="3582"/>
                </a:lnTo>
                <a:lnTo>
                  <a:pt x="0" y="3990"/>
                </a:lnTo>
                <a:lnTo>
                  <a:pt x="2661" y="3990"/>
                </a:lnTo>
                <a:lnTo>
                  <a:pt x="1773" y="0"/>
                </a:lnTo>
                <a:close/>
              </a:path>
            </a:pathLst>
          </a:custGeom>
          <a:solidFill>
            <a:schemeClr val="accent6">
              <a:lumMod val="75000"/>
              <a:lumOff val="25000"/>
            </a:schemeClr>
          </a:solidFill>
          <a:ln>
            <a:noFill/>
          </a:ln>
        </p:spPr>
        <p:txBody>
          <a:bodyPr vert="horz" wrap="square" lIns="91440" tIns="45720" rIns="91440" bIns="45720" numCol="1" anchor="t" anchorCtr="0" compatLnSpc="1"/>
          <a:lstStyle/>
          <a:p>
            <a:endParaRPr lang="en-US">
              <a:latin typeface="+mn-ea"/>
            </a:endParaRPr>
          </a:p>
        </p:txBody>
      </p:sp>
      <p:sp>
        <p:nvSpPr>
          <p:cNvPr id="45" name="Freeform 21"/>
          <p:cNvSpPr/>
          <p:nvPr/>
        </p:nvSpPr>
        <p:spPr bwMode="auto">
          <a:xfrm>
            <a:off x="5334000" y="3430589"/>
            <a:ext cx="762000" cy="1716088"/>
          </a:xfrm>
          <a:custGeom>
            <a:avLst/>
            <a:gdLst>
              <a:gd name="T0" fmla="*/ 1774 w 1774"/>
              <a:gd name="T1" fmla="*/ 0 h 3990"/>
              <a:gd name="T2" fmla="*/ 0 w 1774"/>
              <a:gd name="T3" fmla="*/ 0 h 3990"/>
              <a:gd name="T4" fmla="*/ 888 w 1774"/>
              <a:gd name="T5" fmla="*/ 3990 h 3990"/>
              <a:gd name="T6" fmla="*/ 1774 w 1774"/>
              <a:gd name="T7" fmla="*/ 3990 h 3990"/>
              <a:gd name="T8" fmla="*/ 1774 w 1774"/>
              <a:gd name="T9" fmla="*/ 0 h 3990"/>
            </a:gdLst>
            <a:ahLst/>
            <a:cxnLst>
              <a:cxn ang="0">
                <a:pos x="T0" y="T1"/>
              </a:cxn>
              <a:cxn ang="0">
                <a:pos x="T2" y="T3"/>
              </a:cxn>
              <a:cxn ang="0">
                <a:pos x="T4" y="T5"/>
              </a:cxn>
              <a:cxn ang="0">
                <a:pos x="T6" y="T7"/>
              </a:cxn>
              <a:cxn ang="0">
                <a:pos x="T8" y="T9"/>
              </a:cxn>
            </a:cxnLst>
            <a:rect l="0" t="0" r="r" b="b"/>
            <a:pathLst>
              <a:path w="1774" h="3990">
                <a:moveTo>
                  <a:pt x="1774" y="0"/>
                </a:moveTo>
                <a:lnTo>
                  <a:pt x="0" y="0"/>
                </a:lnTo>
                <a:lnTo>
                  <a:pt x="888" y="3990"/>
                </a:lnTo>
                <a:lnTo>
                  <a:pt x="1774" y="3990"/>
                </a:lnTo>
                <a:lnTo>
                  <a:pt x="1774" y="0"/>
                </a:lnTo>
                <a:close/>
              </a:path>
            </a:pathLst>
          </a:custGeom>
          <a:solidFill>
            <a:schemeClr val="accent6">
              <a:lumMod val="50000"/>
              <a:lumOff val="50000"/>
            </a:schemeClr>
          </a:solidFill>
          <a:ln>
            <a:noFill/>
          </a:ln>
        </p:spPr>
        <p:txBody>
          <a:bodyPr vert="horz" wrap="square" lIns="91440" tIns="45720" rIns="91440" bIns="45720" numCol="1" anchor="t" anchorCtr="0" compatLnSpc="1"/>
          <a:lstStyle/>
          <a:p>
            <a:endParaRPr lang="en-US">
              <a:latin typeface="+mn-ea"/>
            </a:endParaRPr>
          </a:p>
        </p:txBody>
      </p:sp>
      <p:sp>
        <p:nvSpPr>
          <p:cNvPr id="46" name="Freeform 22"/>
          <p:cNvSpPr/>
          <p:nvPr/>
        </p:nvSpPr>
        <p:spPr bwMode="auto">
          <a:xfrm>
            <a:off x="4572000" y="3430589"/>
            <a:ext cx="762000" cy="1539875"/>
          </a:xfrm>
          <a:custGeom>
            <a:avLst/>
            <a:gdLst>
              <a:gd name="T0" fmla="*/ 1773 w 1773"/>
              <a:gd name="T1" fmla="*/ 0 h 3582"/>
              <a:gd name="T2" fmla="*/ 0 w 1773"/>
              <a:gd name="T3" fmla="*/ 0 h 3582"/>
              <a:gd name="T4" fmla="*/ 0 w 1773"/>
              <a:gd name="T5" fmla="*/ 3582 h 3582"/>
              <a:gd name="T6" fmla="*/ 1773 w 1773"/>
              <a:gd name="T7" fmla="*/ 0 h 3582"/>
            </a:gdLst>
            <a:ahLst/>
            <a:cxnLst>
              <a:cxn ang="0">
                <a:pos x="T0" y="T1"/>
              </a:cxn>
              <a:cxn ang="0">
                <a:pos x="T2" y="T3"/>
              </a:cxn>
              <a:cxn ang="0">
                <a:pos x="T4" y="T5"/>
              </a:cxn>
              <a:cxn ang="0">
                <a:pos x="T6" y="T7"/>
              </a:cxn>
            </a:cxnLst>
            <a:rect l="0" t="0" r="r" b="b"/>
            <a:pathLst>
              <a:path w="1773" h="3582">
                <a:moveTo>
                  <a:pt x="1773" y="0"/>
                </a:moveTo>
                <a:lnTo>
                  <a:pt x="0" y="0"/>
                </a:lnTo>
                <a:lnTo>
                  <a:pt x="0" y="3582"/>
                </a:lnTo>
                <a:lnTo>
                  <a:pt x="1773" y="0"/>
                </a:lnTo>
                <a:close/>
              </a:path>
            </a:pathLst>
          </a:custGeom>
          <a:solidFill>
            <a:schemeClr val="accent6"/>
          </a:solidFill>
          <a:ln>
            <a:noFill/>
          </a:ln>
        </p:spPr>
        <p:txBody>
          <a:bodyPr vert="horz" wrap="square" lIns="91440" tIns="45720" rIns="91440" bIns="45720" numCol="1" anchor="t" anchorCtr="0" compatLnSpc="1"/>
          <a:lstStyle/>
          <a:p>
            <a:endParaRPr lang="en-US">
              <a:latin typeface="+mn-ea"/>
            </a:endParaRPr>
          </a:p>
        </p:txBody>
      </p:sp>
      <p:sp>
        <p:nvSpPr>
          <p:cNvPr id="50" name="Freeform 26"/>
          <p:cNvSpPr/>
          <p:nvPr/>
        </p:nvSpPr>
        <p:spPr bwMode="auto">
          <a:xfrm>
            <a:off x="3048004" y="-3175"/>
            <a:ext cx="963613" cy="1716088"/>
          </a:xfrm>
          <a:custGeom>
            <a:avLst/>
            <a:gdLst>
              <a:gd name="T0" fmla="*/ 2241 w 2241"/>
              <a:gd name="T1" fmla="*/ 3990 h 3990"/>
              <a:gd name="T2" fmla="*/ 653 w 2241"/>
              <a:gd name="T3" fmla="*/ 0 h 3990"/>
              <a:gd name="T4" fmla="*/ 0 w 2241"/>
              <a:gd name="T5" fmla="*/ 0 h 3990"/>
              <a:gd name="T6" fmla="*/ 0 w 2241"/>
              <a:gd name="T7" fmla="*/ 3990 h 3990"/>
              <a:gd name="T8" fmla="*/ 2241 w 2241"/>
              <a:gd name="T9" fmla="*/ 3990 h 3990"/>
            </a:gdLst>
            <a:ahLst/>
            <a:cxnLst>
              <a:cxn ang="0">
                <a:pos x="T0" y="T1"/>
              </a:cxn>
              <a:cxn ang="0">
                <a:pos x="T2" y="T3"/>
              </a:cxn>
              <a:cxn ang="0">
                <a:pos x="T4" y="T5"/>
              </a:cxn>
              <a:cxn ang="0">
                <a:pos x="T6" y="T7"/>
              </a:cxn>
              <a:cxn ang="0">
                <a:pos x="T8" y="T9"/>
              </a:cxn>
            </a:cxnLst>
            <a:rect l="0" t="0" r="r" b="b"/>
            <a:pathLst>
              <a:path w="2241" h="3990">
                <a:moveTo>
                  <a:pt x="2241" y="3990"/>
                </a:moveTo>
                <a:lnTo>
                  <a:pt x="653" y="0"/>
                </a:lnTo>
                <a:lnTo>
                  <a:pt x="0" y="0"/>
                </a:lnTo>
                <a:lnTo>
                  <a:pt x="0" y="3990"/>
                </a:lnTo>
                <a:lnTo>
                  <a:pt x="2241" y="399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52" name="Freeform 27"/>
          <p:cNvSpPr/>
          <p:nvPr/>
        </p:nvSpPr>
        <p:spPr bwMode="auto">
          <a:xfrm>
            <a:off x="4011613" y="590551"/>
            <a:ext cx="560388" cy="1122363"/>
          </a:xfrm>
          <a:custGeom>
            <a:avLst/>
            <a:gdLst>
              <a:gd name="T0" fmla="*/ 1306 w 1306"/>
              <a:gd name="T1" fmla="*/ 0 h 2608"/>
              <a:gd name="T2" fmla="*/ 0 w 1306"/>
              <a:gd name="T3" fmla="*/ 2608 h 2608"/>
              <a:gd name="T4" fmla="*/ 1306 w 1306"/>
              <a:gd name="T5" fmla="*/ 2608 h 2608"/>
              <a:gd name="T6" fmla="*/ 1306 w 1306"/>
              <a:gd name="T7" fmla="*/ 0 h 2608"/>
            </a:gdLst>
            <a:ahLst/>
            <a:cxnLst>
              <a:cxn ang="0">
                <a:pos x="T0" y="T1"/>
              </a:cxn>
              <a:cxn ang="0">
                <a:pos x="T2" y="T3"/>
              </a:cxn>
              <a:cxn ang="0">
                <a:pos x="T4" y="T5"/>
              </a:cxn>
              <a:cxn ang="0">
                <a:pos x="T6" y="T7"/>
              </a:cxn>
            </a:cxnLst>
            <a:rect l="0" t="0" r="r" b="b"/>
            <a:pathLst>
              <a:path w="1306" h="2608">
                <a:moveTo>
                  <a:pt x="1306" y="0"/>
                </a:moveTo>
                <a:lnTo>
                  <a:pt x="0" y="2608"/>
                </a:lnTo>
                <a:lnTo>
                  <a:pt x="1306" y="2608"/>
                </a:lnTo>
                <a:lnTo>
                  <a:pt x="1306"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53" name="Freeform 28"/>
          <p:cNvSpPr/>
          <p:nvPr/>
        </p:nvSpPr>
        <p:spPr bwMode="auto">
          <a:xfrm>
            <a:off x="3328992" y="-3175"/>
            <a:ext cx="1243013" cy="1716088"/>
          </a:xfrm>
          <a:custGeom>
            <a:avLst/>
            <a:gdLst>
              <a:gd name="T0" fmla="*/ 2894 w 2894"/>
              <a:gd name="T1" fmla="*/ 0 h 3990"/>
              <a:gd name="T2" fmla="*/ 0 w 2894"/>
              <a:gd name="T3" fmla="*/ 0 h 3990"/>
              <a:gd name="T4" fmla="*/ 1588 w 2894"/>
              <a:gd name="T5" fmla="*/ 3990 h 3990"/>
              <a:gd name="T6" fmla="*/ 2894 w 2894"/>
              <a:gd name="T7" fmla="*/ 1382 h 3990"/>
              <a:gd name="T8" fmla="*/ 2894 w 2894"/>
              <a:gd name="T9" fmla="*/ 0 h 3990"/>
            </a:gdLst>
            <a:ahLst/>
            <a:cxnLst>
              <a:cxn ang="0">
                <a:pos x="T0" y="T1"/>
              </a:cxn>
              <a:cxn ang="0">
                <a:pos x="T2" y="T3"/>
              </a:cxn>
              <a:cxn ang="0">
                <a:pos x="T4" y="T5"/>
              </a:cxn>
              <a:cxn ang="0">
                <a:pos x="T6" y="T7"/>
              </a:cxn>
              <a:cxn ang="0">
                <a:pos x="T8" y="T9"/>
              </a:cxn>
            </a:cxnLst>
            <a:rect l="0" t="0" r="r" b="b"/>
            <a:pathLst>
              <a:path w="2894" h="3990">
                <a:moveTo>
                  <a:pt x="2894" y="0"/>
                </a:moveTo>
                <a:lnTo>
                  <a:pt x="0" y="0"/>
                </a:lnTo>
                <a:lnTo>
                  <a:pt x="1588" y="3990"/>
                </a:lnTo>
                <a:lnTo>
                  <a:pt x="2894" y="1382"/>
                </a:lnTo>
                <a:lnTo>
                  <a:pt x="28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4" name="Freeform 29"/>
          <p:cNvSpPr/>
          <p:nvPr/>
        </p:nvSpPr>
        <p:spPr bwMode="auto">
          <a:xfrm>
            <a:off x="4561205" y="1707833"/>
            <a:ext cx="1524000" cy="858838"/>
          </a:xfrm>
          <a:custGeom>
            <a:avLst/>
            <a:gdLst>
              <a:gd name="T0" fmla="*/ 3547 w 3547"/>
              <a:gd name="T1" fmla="*/ 0 h 1996"/>
              <a:gd name="T2" fmla="*/ 0 w 3547"/>
              <a:gd name="T3" fmla="*/ 0 h 1996"/>
              <a:gd name="T4" fmla="*/ 0 w 3547"/>
              <a:gd name="T5" fmla="*/ 1996 h 1996"/>
              <a:gd name="T6" fmla="*/ 3547 w 3547"/>
              <a:gd name="T7" fmla="*/ 1138 h 1996"/>
              <a:gd name="T8" fmla="*/ 3547 w 3547"/>
              <a:gd name="T9" fmla="*/ 0 h 1996"/>
            </a:gdLst>
            <a:ahLst/>
            <a:cxnLst>
              <a:cxn ang="0">
                <a:pos x="T0" y="T1"/>
              </a:cxn>
              <a:cxn ang="0">
                <a:pos x="T2" y="T3"/>
              </a:cxn>
              <a:cxn ang="0">
                <a:pos x="T4" y="T5"/>
              </a:cxn>
              <a:cxn ang="0">
                <a:pos x="T6" y="T7"/>
              </a:cxn>
              <a:cxn ang="0">
                <a:pos x="T8" y="T9"/>
              </a:cxn>
            </a:cxnLst>
            <a:rect l="0" t="0" r="r" b="b"/>
            <a:pathLst>
              <a:path w="3547" h="1996">
                <a:moveTo>
                  <a:pt x="3547" y="0"/>
                </a:moveTo>
                <a:lnTo>
                  <a:pt x="0" y="0"/>
                </a:lnTo>
                <a:lnTo>
                  <a:pt x="0" y="1996"/>
                </a:lnTo>
                <a:lnTo>
                  <a:pt x="3547" y="1138"/>
                </a:lnTo>
                <a:lnTo>
                  <a:pt x="3547" y="0"/>
                </a:ln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5" name="Freeform 30"/>
          <p:cNvSpPr/>
          <p:nvPr/>
        </p:nvSpPr>
        <p:spPr bwMode="auto">
          <a:xfrm>
            <a:off x="4561205" y="2198371"/>
            <a:ext cx="1524000" cy="1227138"/>
          </a:xfrm>
          <a:custGeom>
            <a:avLst/>
            <a:gdLst>
              <a:gd name="T0" fmla="*/ 3547 w 3547"/>
              <a:gd name="T1" fmla="*/ 0 h 2853"/>
              <a:gd name="T2" fmla="*/ 0 w 3547"/>
              <a:gd name="T3" fmla="*/ 858 h 2853"/>
              <a:gd name="T4" fmla="*/ 0 w 3547"/>
              <a:gd name="T5" fmla="*/ 2853 h 2853"/>
              <a:gd name="T6" fmla="*/ 1773 w 3547"/>
              <a:gd name="T7" fmla="*/ 2853 h 2853"/>
              <a:gd name="T8" fmla="*/ 3547 w 3547"/>
              <a:gd name="T9" fmla="*/ 0 h 2853"/>
            </a:gdLst>
            <a:ahLst/>
            <a:cxnLst>
              <a:cxn ang="0">
                <a:pos x="T0" y="T1"/>
              </a:cxn>
              <a:cxn ang="0">
                <a:pos x="T2" y="T3"/>
              </a:cxn>
              <a:cxn ang="0">
                <a:pos x="T4" y="T5"/>
              </a:cxn>
              <a:cxn ang="0">
                <a:pos x="T6" y="T7"/>
              </a:cxn>
              <a:cxn ang="0">
                <a:pos x="T8" y="T9"/>
              </a:cxn>
            </a:cxnLst>
            <a:rect l="0" t="0" r="r" b="b"/>
            <a:pathLst>
              <a:path w="3547" h="2853">
                <a:moveTo>
                  <a:pt x="3547" y="0"/>
                </a:moveTo>
                <a:lnTo>
                  <a:pt x="0" y="858"/>
                </a:lnTo>
                <a:lnTo>
                  <a:pt x="0" y="2853"/>
                </a:lnTo>
                <a:lnTo>
                  <a:pt x="1773" y="2853"/>
                </a:lnTo>
                <a:lnTo>
                  <a:pt x="3547" y="0"/>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56" name="Freeform 31"/>
          <p:cNvSpPr/>
          <p:nvPr/>
        </p:nvSpPr>
        <p:spPr bwMode="auto">
          <a:xfrm>
            <a:off x="5323205" y="2198371"/>
            <a:ext cx="762000" cy="1227138"/>
          </a:xfrm>
          <a:custGeom>
            <a:avLst/>
            <a:gdLst>
              <a:gd name="T0" fmla="*/ 1774 w 1774"/>
              <a:gd name="T1" fmla="*/ 0 h 2853"/>
              <a:gd name="T2" fmla="*/ 0 w 1774"/>
              <a:gd name="T3" fmla="*/ 2853 h 2853"/>
              <a:gd name="T4" fmla="*/ 1774 w 1774"/>
              <a:gd name="T5" fmla="*/ 2853 h 2853"/>
              <a:gd name="T6" fmla="*/ 1774 w 1774"/>
              <a:gd name="T7" fmla="*/ 0 h 2853"/>
            </a:gdLst>
            <a:ahLst/>
            <a:cxnLst>
              <a:cxn ang="0">
                <a:pos x="T0" y="T1"/>
              </a:cxn>
              <a:cxn ang="0">
                <a:pos x="T2" y="T3"/>
              </a:cxn>
              <a:cxn ang="0">
                <a:pos x="T4" y="T5"/>
              </a:cxn>
              <a:cxn ang="0">
                <a:pos x="T6" y="T7"/>
              </a:cxn>
            </a:cxnLst>
            <a:rect l="0" t="0" r="r" b="b"/>
            <a:pathLst>
              <a:path w="1774" h="2853">
                <a:moveTo>
                  <a:pt x="1774" y="0"/>
                </a:moveTo>
                <a:lnTo>
                  <a:pt x="0" y="2853"/>
                </a:lnTo>
                <a:lnTo>
                  <a:pt x="1774" y="2853"/>
                </a:lnTo>
                <a:lnTo>
                  <a:pt x="1774" y="0"/>
                </a:lnTo>
                <a:close/>
              </a:path>
            </a:pathLst>
          </a:cu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57" name="Freeform 32"/>
          <p:cNvSpPr/>
          <p:nvPr/>
        </p:nvSpPr>
        <p:spPr bwMode="auto">
          <a:xfrm>
            <a:off x="7620000" y="449263"/>
            <a:ext cx="1016000" cy="1263650"/>
          </a:xfrm>
          <a:custGeom>
            <a:avLst/>
            <a:gdLst>
              <a:gd name="T0" fmla="*/ 1066 w 2365"/>
              <a:gd name="T1" fmla="*/ 0 h 2939"/>
              <a:gd name="T2" fmla="*/ 0 w 2365"/>
              <a:gd name="T3" fmla="*/ 1051 h 2939"/>
              <a:gd name="T4" fmla="*/ 0 w 2365"/>
              <a:gd name="T5" fmla="*/ 2939 h 2939"/>
              <a:gd name="T6" fmla="*/ 2365 w 2365"/>
              <a:gd name="T7" fmla="*/ 2939 h 2939"/>
              <a:gd name="T8" fmla="*/ 1066 w 2365"/>
              <a:gd name="T9" fmla="*/ 0 h 2939"/>
            </a:gdLst>
            <a:ahLst/>
            <a:cxnLst>
              <a:cxn ang="0">
                <a:pos x="T0" y="T1"/>
              </a:cxn>
              <a:cxn ang="0">
                <a:pos x="T2" y="T3"/>
              </a:cxn>
              <a:cxn ang="0">
                <a:pos x="T4" y="T5"/>
              </a:cxn>
              <a:cxn ang="0">
                <a:pos x="T6" y="T7"/>
              </a:cxn>
              <a:cxn ang="0">
                <a:pos x="T8" y="T9"/>
              </a:cxn>
            </a:cxnLst>
            <a:rect l="0" t="0" r="r" b="b"/>
            <a:pathLst>
              <a:path w="2365" h="2939">
                <a:moveTo>
                  <a:pt x="1066" y="0"/>
                </a:moveTo>
                <a:lnTo>
                  <a:pt x="0" y="1051"/>
                </a:lnTo>
                <a:lnTo>
                  <a:pt x="0" y="2939"/>
                </a:lnTo>
                <a:lnTo>
                  <a:pt x="2365" y="2939"/>
                </a:lnTo>
                <a:lnTo>
                  <a:pt x="1066" y="0"/>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8" name="Freeform 33"/>
          <p:cNvSpPr/>
          <p:nvPr/>
        </p:nvSpPr>
        <p:spPr bwMode="auto">
          <a:xfrm>
            <a:off x="8078792" y="-3175"/>
            <a:ext cx="1065213" cy="1716088"/>
          </a:xfrm>
          <a:custGeom>
            <a:avLst/>
            <a:gdLst>
              <a:gd name="T0" fmla="*/ 1066 w 2481"/>
              <a:gd name="T1" fmla="*/ 0 h 3990"/>
              <a:gd name="T2" fmla="*/ 0 w 2481"/>
              <a:gd name="T3" fmla="*/ 1051 h 3990"/>
              <a:gd name="T4" fmla="*/ 1299 w 2481"/>
              <a:gd name="T5" fmla="*/ 3990 h 3990"/>
              <a:gd name="T6" fmla="*/ 2481 w 2481"/>
              <a:gd name="T7" fmla="*/ 3990 h 3990"/>
              <a:gd name="T8" fmla="*/ 2481 w 2481"/>
              <a:gd name="T9" fmla="*/ 0 h 3990"/>
              <a:gd name="T10" fmla="*/ 1066 w 2481"/>
              <a:gd name="T11" fmla="*/ 0 h 3990"/>
            </a:gdLst>
            <a:ahLst/>
            <a:cxnLst>
              <a:cxn ang="0">
                <a:pos x="T0" y="T1"/>
              </a:cxn>
              <a:cxn ang="0">
                <a:pos x="T2" y="T3"/>
              </a:cxn>
              <a:cxn ang="0">
                <a:pos x="T4" y="T5"/>
              </a:cxn>
              <a:cxn ang="0">
                <a:pos x="T6" y="T7"/>
              </a:cxn>
              <a:cxn ang="0">
                <a:pos x="T8" y="T9"/>
              </a:cxn>
              <a:cxn ang="0">
                <a:pos x="T10" y="T11"/>
              </a:cxn>
            </a:cxnLst>
            <a:rect l="0" t="0" r="r" b="b"/>
            <a:pathLst>
              <a:path w="2481" h="3990">
                <a:moveTo>
                  <a:pt x="1066" y="0"/>
                </a:moveTo>
                <a:lnTo>
                  <a:pt x="0" y="1051"/>
                </a:lnTo>
                <a:lnTo>
                  <a:pt x="1299" y="3990"/>
                </a:lnTo>
                <a:lnTo>
                  <a:pt x="2481" y="3990"/>
                </a:lnTo>
                <a:lnTo>
                  <a:pt x="2481" y="0"/>
                </a:lnTo>
                <a:lnTo>
                  <a:pt x="1066"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59" name="Freeform 34"/>
          <p:cNvSpPr/>
          <p:nvPr/>
        </p:nvSpPr>
        <p:spPr bwMode="auto">
          <a:xfrm>
            <a:off x="7620000" y="-3174"/>
            <a:ext cx="915988" cy="904875"/>
          </a:xfrm>
          <a:custGeom>
            <a:avLst/>
            <a:gdLst>
              <a:gd name="T0" fmla="*/ 2132 w 2132"/>
              <a:gd name="T1" fmla="*/ 0 h 2102"/>
              <a:gd name="T2" fmla="*/ 0 w 2132"/>
              <a:gd name="T3" fmla="*/ 0 h 2102"/>
              <a:gd name="T4" fmla="*/ 0 w 2132"/>
              <a:gd name="T5" fmla="*/ 2102 h 2102"/>
              <a:gd name="T6" fmla="*/ 1066 w 2132"/>
              <a:gd name="T7" fmla="*/ 1051 h 2102"/>
              <a:gd name="T8" fmla="*/ 2132 w 2132"/>
              <a:gd name="T9" fmla="*/ 0 h 2102"/>
            </a:gdLst>
            <a:ahLst/>
            <a:cxnLst>
              <a:cxn ang="0">
                <a:pos x="T0" y="T1"/>
              </a:cxn>
              <a:cxn ang="0">
                <a:pos x="T2" y="T3"/>
              </a:cxn>
              <a:cxn ang="0">
                <a:pos x="T4" y="T5"/>
              </a:cxn>
              <a:cxn ang="0">
                <a:pos x="T6" y="T7"/>
              </a:cxn>
              <a:cxn ang="0">
                <a:pos x="T8" y="T9"/>
              </a:cxn>
            </a:cxnLst>
            <a:rect l="0" t="0" r="r" b="b"/>
            <a:pathLst>
              <a:path w="2132" h="2102">
                <a:moveTo>
                  <a:pt x="2132" y="0"/>
                </a:moveTo>
                <a:lnTo>
                  <a:pt x="0" y="0"/>
                </a:lnTo>
                <a:lnTo>
                  <a:pt x="0" y="2102"/>
                </a:lnTo>
                <a:lnTo>
                  <a:pt x="1066" y="1051"/>
                </a:lnTo>
                <a:lnTo>
                  <a:pt x="2132"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latin typeface="+mn-ea"/>
            </a:endParaRPr>
          </a:p>
        </p:txBody>
      </p:sp>
      <p:grpSp>
        <p:nvGrpSpPr>
          <p:cNvPr id="79" name="Group 78"/>
          <p:cNvGrpSpPr/>
          <p:nvPr/>
        </p:nvGrpSpPr>
        <p:grpSpPr>
          <a:xfrm>
            <a:off x="1597766" y="1885952"/>
            <a:ext cx="1290527" cy="1550671"/>
            <a:chOff x="73763" y="1962150"/>
            <a:chExt cx="1290527" cy="1550669"/>
          </a:xfrm>
        </p:grpSpPr>
        <p:sp>
          <p:nvSpPr>
            <p:cNvPr id="77" name="TextBox 76"/>
            <p:cNvSpPr txBox="1"/>
            <p:nvPr/>
          </p:nvSpPr>
          <p:spPr>
            <a:xfrm>
              <a:off x="73763" y="2190750"/>
              <a:ext cx="1290527" cy="1322069"/>
            </a:xfrm>
            <a:prstGeom prst="rect">
              <a:avLst/>
            </a:prstGeom>
            <a:noFill/>
          </p:spPr>
          <p:txBody>
            <a:bodyPr wrap="square" rtlCol="0">
              <a:spAutoFit/>
            </a:bodyPr>
            <a:lstStyle/>
            <a:p>
              <a:pPr fontAlgn="base"/>
              <a:r>
                <a:rPr lang="zh-CN" altLang="en-US" sz="1000" dirty="0" smtClean="0">
                  <a:solidFill>
                    <a:schemeClr val="bg1"/>
                  </a:solidFill>
                  <a:latin typeface="+mn-ea"/>
                  <a:sym typeface="+mn-ea"/>
                </a:rPr>
                <a:t>江湖称号</a:t>
              </a:r>
              <a:r>
                <a:rPr lang="en-US" altLang="zh-CN" sz="1000" dirty="0" smtClean="0">
                  <a:solidFill>
                    <a:schemeClr val="bg1"/>
                  </a:solidFill>
                  <a:latin typeface="+mn-ea"/>
                  <a:sym typeface="+mn-ea"/>
                </a:rPr>
                <a:t>: </a:t>
              </a:r>
              <a:r>
                <a:rPr lang="zh-CN" altLang="en-US" sz="1000" dirty="0" smtClean="0">
                  <a:solidFill>
                    <a:schemeClr val="bg1"/>
                  </a:solidFill>
                  <a:latin typeface="+mn-ea"/>
                  <a:sym typeface="+mn-ea"/>
                </a:rPr>
                <a:t>无</a:t>
              </a:r>
              <a:endParaRPr lang="zh-CN" altLang="en-US" sz="1000" dirty="0" smtClean="0">
                <a:solidFill>
                  <a:schemeClr val="bg1"/>
                </a:solidFill>
                <a:latin typeface="+mn-ea"/>
                <a:sym typeface="+mn-ea"/>
              </a:endParaRPr>
            </a:p>
            <a:p>
              <a:pPr fontAlgn="base"/>
              <a:r>
                <a:rPr lang="en-US" altLang="zh-CN" sz="1000" dirty="0" smtClean="0">
                  <a:solidFill>
                    <a:schemeClr val="bg1"/>
                  </a:solidFill>
                  <a:latin typeface="+mn-ea"/>
                  <a:sym typeface="+mn-ea"/>
                </a:rPr>
                <a:t>/(</a:t>
              </a:r>
              <a:r>
                <a:rPr lang="zh-CN" altLang="en-US" sz="1000" dirty="0" smtClean="0">
                  <a:solidFill>
                    <a:schemeClr val="bg1"/>
                  </a:solidFill>
                  <a:latin typeface="+mn-ea"/>
                  <a:sym typeface="+mn-ea"/>
                </a:rPr>
                <a:t>ㄒ</a:t>
              </a:r>
              <a:r>
                <a:rPr lang="en-US" altLang="zh-CN" sz="1000" dirty="0" smtClean="0">
                  <a:solidFill>
                    <a:schemeClr val="bg1"/>
                  </a:solidFill>
                  <a:latin typeface="+mn-ea"/>
                  <a:sym typeface="+mn-ea"/>
                </a:rPr>
                <a:t>o</a:t>
              </a:r>
              <a:r>
                <a:rPr lang="zh-CN" altLang="en-US" sz="1000" dirty="0" smtClean="0">
                  <a:solidFill>
                    <a:schemeClr val="bg1"/>
                  </a:solidFill>
                  <a:latin typeface="+mn-ea"/>
                  <a:sym typeface="+mn-ea"/>
                </a:rPr>
                <a:t>ㄒ</a:t>
              </a:r>
              <a:r>
                <a:rPr lang="en-US" altLang="zh-CN" sz="1000" dirty="0" smtClean="0">
                  <a:solidFill>
                    <a:schemeClr val="bg1"/>
                  </a:solidFill>
                  <a:latin typeface="+mn-ea"/>
                  <a:sym typeface="+mn-ea"/>
                </a:rPr>
                <a:t>)/~~</a:t>
              </a:r>
              <a:endParaRPr lang="en-US" altLang="zh-CN" sz="1000" dirty="0" smtClean="0">
                <a:solidFill>
                  <a:schemeClr val="bg1"/>
                </a:solidFill>
                <a:latin typeface="+mn-ea"/>
                <a:sym typeface="+mn-ea"/>
              </a:endParaRPr>
            </a:p>
            <a:p>
              <a:pPr fontAlgn="base"/>
              <a:endParaRPr lang="zh-CN" altLang="en-US" sz="1000" dirty="0" smtClean="0">
                <a:solidFill>
                  <a:schemeClr val="bg1"/>
                </a:solidFill>
                <a:latin typeface="+mn-ea"/>
              </a:endParaRPr>
            </a:p>
            <a:p>
              <a:pPr fontAlgn="base"/>
              <a:r>
                <a:rPr lang="zh-CN" altLang="en-US" sz="1000" dirty="0" smtClean="0">
                  <a:solidFill>
                    <a:schemeClr val="bg1"/>
                  </a:solidFill>
                  <a:latin typeface="+mn-ea"/>
                  <a:sym typeface="+mn-ea"/>
                </a:rPr>
                <a:t>职务</a:t>
              </a:r>
              <a:r>
                <a:rPr lang="en-US" altLang="zh-CN" sz="1000" dirty="0" smtClean="0">
                  <a:solidFill>
                    <a:schemeClr val="bg1"/>
                  </a:solidFill>
                  <a:latin typeface="+mn-ea"/>
                  <a:sym typeface="+mn-ea"/>
                </a:rPr>
                <a:t>:</a:t>
              </a:r>
              <a:endParaRPr lang="en-US" altLang="zh-CN" sz="1000" dirty="0" smtClean="0">
                <a:solidFill>
                  <a:schemeClr val="bg1"/>
                </a:solidFill>
                <a:latin typeface="+mn-ea"/>
                <a:sym typeface="+mn-ea"/>
              </a:endParaRPr>
            </a:p>
            <a:p>
              <a:pPr fontAlgn="base"/>
              <a:r>
                <a:rPr lang="zh-CN" altLang="en-US" sz="1000" dirty="0" smtClean="0">
                  <a:solidFill>
                    <a:schemeClr val="bg1"/>
                  </a:solidFill>
                  <a:latin typeface="+mn-ea"/>
                  <a:sym typeface="+mn-ea"/>
                </a:rPr>
                <a:t>后台开发</a:t>
              </a:r>
              <a:r>
                <a:rPr lang="en-US" altLang="zh-CN" sz="1000" dirty="0" smtClean="0">
                  <a:solidFill>
                    <a:schemeClr val="bg1"/>
                  </a:solidFill>
                  <a:latin typeface="+mn-ea"/>
                  <a:sym typeface="+mn-ea"/>
                </a:rPr>
                <a:t>,Beta</a:t>
              </a:r>
              <a:r>
                <a:rPr lang="zh-CN" altLang="en-US" sz="1000" dirty="0" smtClean="0">
                  <a:solidFill>
                    <a:schemeClr val="bg1"/>
                  </a:solidFill>
                  <a:latin typeface="+mn-ea"/>
                  <a:sym typeface="+mn-ea"/>
                </a:rPr>
                <a:t>版本负责人</a:t>
              </a:r>
              <a:endParaRPr lang="en-US" altLang="zh-CN" sz="1000" dirty="0" smtClean="0">
                <a:solidFill>
                  <a:schemeClr val="bg1"/>
                </a:solidFill>
                <a:latin typeface="+mn-ea"/>
                <a:sym typeface="+mn-ea"/>
              </a:endParaRPr>
            </a:p>
            <a:p>
              <a:pPr fontAlgn="base"/>
              <a:endParaRPr lang="en-US" altLang="zh-CN" sz="1000" dirty="0" smtClean="0">
                <a:solidFill>
                  <a:schemeClr val="bg1"/>
                </a:solidFill>
                <a:latin typeface="+mn-ea"/>
              </a:endParaRPr>
            </a:p>
            <a:p>
              <a:pPr fontAlgn="base"/>
              <a:r>
                <a:rPr lang="zh-CN" altLang="en-US" sz="1000" dirty="0" smtClean="0">
                  <a:solidFill>
                    <a:schemeClr val="bg1"/>
                  </a:solidFill>
                  <a:latin typeface="+mn-ea"/>
                  <a:sym typeface="+mn-ea"/>
                </a:rPr>
                <a:t>宣言</a:t>
              </a:r>
              <a:r>
                <a:rPr lang="en-US" altLang="zh-CN" sz="1000" dirty="0" smtClean="0">
                  <a:solidFill>
                    <a:schemeClr val="bg1"/>
                  </a:solidFill>
                  <a:latin typeface="+mn-ea"/>
                  <a:sym typeface="+mn-ea"/>
                </a:rPr>
                <a:t>:</a:t>
              </a:r>
              <a:r>
                <a:rPr lang="zh-CN" altLang="en-US" sz="1000" dirty="0" smtClean="0">
                  <a:solidFill>
                    <a:schemeClr val="bg1"/>
                  </a:solidFill>
                  <a:latin typeface="+mn-ea"/>
                  <a:sym typeface="+mn-ea"/>
                </a:rPr>
                <a:t>且行且珍惜！</a:t>
              </a:r>
              <a:endParaRPr lang="zh-CN" altLang="en-US" sz="1000" dirty="0" smtClean="0">
                <a:solidFill>
                  <a:schemeClr val="bg1"/>
                </a:solidFill>
                <a:latin typeface="+mn-ea"/>
                <a:sym typeface="+mn-ea"/>
              </a:endParaRPr>
            </a:p>
          </p:txBody>
        </p:sp>
        <p:sp>
          <p:nvSpPr>
            <p:cNvPr id="78" name="TextBox 77"/>
            <p:cNvSpPr txBox="1"/>
            <p:nvPr/>
          </p:nvSpPr>
          <p:spPr>
            <a:xfrm>
              <a:off x="111864" y="1962150"/>
              <a:ext cx="1214327" cy="260350"/>
            </a:xfrm>
            <a:prstGeom prst="rect">
              <a:avLst/>
            </a:prstGeom>
            <a:noFill/>
          </p:spPr>
          <p:txBody>
            <a:bodyPr wrap="square" rtlCol="0">
              <a:spAutoFit/>
            </a:bodyPr>
            <a:lstStyle/>
            <a:p>
              <a:pPr algn="ctr" fontAlgn="base"/>
              <a:r>
                <a:rPr lang="zh-CN" altLang="en-US" sz="1100" b="1" dirty="0" smtClean="0">
                  <a:solidFill>
                    <a:schemeClr val="bg1"/>
                  </a:solidFill>
                  <a:latin typeface="+mn-ea"/>
                </a:rPr>
                <a:t>文航</a:t>
              </a:r>
              <a:endParaRPr lang="zh-CN" altLang="en-US" sz="1100" b="1" dirty="0" smtClean="0">
                <a:solidFill>
                  <a:schemeClr val="bg1"/>
                </a:solidFill>
                <a:latin typeface="+mn-ea"/>
              </a:endParaRPr>
            </a:p>
          </p:txBody>
        </p:sp>
      </p:grpSp>
      <p:grpSp>
        <p:nvGrpSpPr>
          <p:cNvPr id="80" name="Group 79"/>
          <p:cNvGrpSpPr/>
          <p:nvPr/>
        </p:nvGrpSpPr>
        <p:grpSpPr>
          <a:xfrm>
            <a:off x="1640740" y="209551"/>
            <a:ext cx="1290527" cy="1703071"/>
            <a:chOff x="73763" y="1962150"/>
            <a:chExt cx="1290527" cy="1703069"/>
          </a:xfrm>
        </p:grpSpPr>
        <p:sp>
          <p:nvSpPr>
            <p:cNvPr id="81" name="TextBox 80"/>
            <p:cNvSpPr txBox="1"/>
            <p:nvPr/>
          </p:nvSpPr>
          <p:spPr>
            <a:xfrm>
              <a:off x="73763" y="2343150"/>
              <a:ext cx="1290527" cy="1322069"/>
            </a:xfrm>
            <a:prstGeom prst="rect">
              <a:avLst/>
            </a:prstGeom>
            <a:noFill/>
          </p:spPr>
          <p:txBody>
            <a:bodyPr wrap="square" rtlCol="0">
              <a:spAutoFit/>
            </a:bodyPr>
            <a:lstStyle/>
            <a:p>
              <a:pPr fontAlgn="base"/>
              <a:r>
                <a:rPr lang="zh-CN" altLang="en-US" sz="1000" dirty="0" smtClean="0">
                  <a:solidFill>
                    <a:schemeClr val="bg1"/>
                  </a:solidFill>
                  <a:latin typeface="+mn-ea"/>
                </a:rPr>
                <a:t>江湖称号</a:t>
              </a:r>
              <a:r>
                <a:rPr lang="en-US" altLang="zh-CN" sz="1000" dirty="0" smtClean="0">
                  <a:solidFill>
                    <a:schemeClr val="bg1"/>
                  </a:solidFill>
                  <a:latin typeface="+mn-ea"/>
                </a:rPr>
                <a:t>:</a:t>
              </a:r>
              <a:r>
                <a:rPr lang="zh-CN" altLang="en-US" sz="1000" dirty="0" smtClean="0">
                  <a:solidFill>
                    <a:schemeClr val="bg1"/>
                  </a:solidFill>
                  <a:latin typeface="+mn-ea"/>
                </a:rPr>
                <a:t>汉犇犇</a:t>
              </a:r>
              <a:endParaRPr lang="zh-CN" altLang="en-US" sz="1000" dirty="0" smtClean="0">
                <a:solidFill>
                  <a:schemeClr val="bg1"/>
                </a:solidFill>
                <a:latin typeface="+mn-ea"/>
              </a:endParaRPr>
            </a:p>
            <a:p>
              <a:pPr fontAlgn="base"/>
              <a:endParaRPr lang="zh-CN" altLang="en-US" sz="1000" dirty="0" smtClean="0">
                <a:solidFill>
                  <a:schemeClr val="bg1"/>
                </a:solidFill>
                <a:latin typeface="+mn-ea"/>
              </a:endParaRPr>
            </a:p>
            <a:p>
              <a:pPr fontAlgn="base"/>
              <a:r>
                <a:rPr lang="zh-CN" altLang="en-US" sz="1000" dirty="0" smtClean="0">
                  <a:solidFill>
                    <a:schemeClr val="bg1"/>
                  </a:solidFill>
                  <a:latin typeface="+mn-ea"/>
                </a:rPr>
                <a:t>职务</a:t>
              </a:r>
              <a:r>
                <a:rPr lang="en-US" altLang="zh-CN" sz="1000" dirty="0" smtClean="0">
                  <a:solidFill>
                    <a:schemeClr val="bg1"/>
                  </a:solidFill>
                  <a:latin typeface="+mn-ea"/>
                </a:rPr>
                <a:t>:</a:t>
              </a:r>
              <a:r>
                <a:rPr lang="zh-CN" altLang="en-US" sz="1000" dirty="0" smtClean="0">
                  <a:solidFill>
                    <a:schemeClr val="bg1"/>
                  </a:solidFill>
                  <a:latin typeface="+mn-ea"/>
                </a:rPr>
                <a:t>前端开发</a:t>
              </a:r>
              <a:endParaRPr lang="zh-CN" altLang="en-US" sz="1000" dirty="0" smtClean="0">
                <a:solidFill>
                  <a:schemeClr val="bg1"/>
                </a:solidFill>
                <a:latin typeface="+mn-ea"/>
              </a:endParaRPr>
            </a:p>
            <a:p>
              <a:pPr fontAlgn="base"/>
              <a:endParaRPr lang="zh-CN" altLang="en-US" sz="1000" dirty="0" smtClean="0">
                <a:solidFill>
                  <a:schemeClr val="bg1"/>
                </a:solidFill>
                <a:latin typeface="+mn-ea"/>
              </a:endParaRPr>
            </a:p>
            <a:p>
              <a:pPr fontAlgn="base"/>
              <a:r>
                <a:rPr lang="zh-CN" altLang="en-US" sz="1000" dirty="0" smtClean="0">
                  <a:solidFill>
                    <a:schemeClr val="bg1"/>
                  </a:solidFill>
                  <a:latin typeface="+mn-ea"/>
                </a:rPr>
                <a:t>宣言</a:t>
              </a:r>
              <a:r>
                <a:rPr lang="en-US" altLang="zh-CN" sz="1000" dirty="0" smtClean="0">
                  <a:solidFill>
                    <a:schemeClr val="bg1"/>
                  </a:solidFill>
                  <a:latin typeface="+mn-ea"/>
                </a:rPr>
                <a:t>:</a:t>
              </a:r>
              <a:endParaRPr lang="en-US" altLang="zh-CN" sz="1000" dirty="0" smtClean="0">
                <a:solidFill>
                  <a:schemeClr val="bg1"/>
                </a:solidFill>
                <a:latin typeface="+mn-ea"/>
              </a:endParaRPr>
            </a:p>
            <a:p>
              <a:pPr fontAlgn="base"/>
              <a:r>
                <a:rPr lang="zh-CN" altLang="en-US" sz="1000" dirty="0" smtClean="0">
                  <a:solidFill>
                    <a:schemeClr val="bg1"/>
                  </a:solidFill>
                  <a:latin typeface="+mn-ea"/>
                </a:rPr>
                <a:t> 在座的各位</a:t>
              </a:r>
              <a:r>
                <a:rPr lang="en-US" altLang="zh-CN" sz="1000" dirty="0" smtClean="0">
                  <a:solidFill>
                    <a:schemeClr val="bg1"/>
                  </a:solidFill>
                  <a:latin typeface="+mn-ea"/>
                </a:rPr>
                <a:t>,******</a:t>
              </a:r>
              <a:endParaRPr lang="en-US" altLang="zh-CN" sz="1000" dirty="0" smtClean="0">
                <a:solidFill>
                  <a:schemeClr val="bg1"/>
                </a:solidFill>
                <a:latin typeface="+mn-ea"/>
              </a:endParaRPr>
            </a:p>
            <a:p>
              <a:pPr fontAlgn="base"/>
              <a:r>
                <a:rPr lang="en-US" altLang="zh-CN" sz="1000" dirty="0" smtClean="0">
                  <a:solidFill>
                    <a:schemeClr val="bg1"/>
                  </a:solidFill>
                  <a:latin typeface="+mn-ea"/>
                </a:rPr>
                <a:t>	</a:t>
              </a:r>
              <a:endParaRPr lang="en-US" altLang="zh-CN" sz="1000" dirty="0" smtClean="0">
                <a:solidFill>
                  <a:schemeClr val="bg1"/>
                </a:solidFill>
                <a:latin typeface="+mn-ea"/>
              </a:endParaRPr>
            </a:p>
            <a:p>
              <a:pPr fontAlgn="base"/>
              <a:endParaRPr lang="zh-CN" altLang="en-US" sz="1000" dirty="0" smtClean="0">
                <a:solidFill>
                  <a:schemeClr val="bg1"/>
                </a:solidFill>
                <a:latin typeface="+mn-ea"/>
              </a:endParaRPr>
            </a:p>
          </p:txBody>
        </p:sp>
        <p:sp>
          <p:nvSpPr>
            <p:cNvPr id="82" name="TextBox 81"/>
            <p:cNvSpPr txBox="1"/>
            <p:nvPr/>
          </p:nvSpPr>
          <p:spPr>
            <a:xfrm>
              <a:off x="111864" y="1962150"/>
              <a:ext cx="1214327" cy="260350"/>
            </a:xfrm>
            <a:prstGeom prst="rect">
              <a:avLst/>
            </a:prstGeom>
            <a:noFill/>
          </p:spPr>
          <p:txBody>
            <a:bodyPr wrap="square" rtlCol="0">
              <a:spAutoFit/>
            </a:bodyPr>
            <a:lstStyle/>
            <a:p>
              <a:pPr algn="ctr" fontAlgn="base"/>
              <a:r>
                <a:rPr lang="zh-CN" altLang="en-US" sz="1100" b="1" dirty="0" smtClean="0">
                  <a:solidFill>
                    <a:schemeClr val="bg1"/>
                  </a:solidFill>
                  <a:latin typeface="+mn-ea"/>
                </a:rPr>
                <a:t>汉森</a:t>
              </a:r>
              <a:endParaRPr lang="zh-CN" altLang="en-US" sz="1100" b="1" dirty="0" smtClean="0">
                <a:solidFill>
                  <a:schemeClr val="bg1"/>
                </a:solidFill>
                <a:latin typeface="+mn-ea"/>
              </a:endParaRPr>
            </a:p>
          </p:txBody>
        </p:sp>
      </p:grpSp>
      <p:grpSp>
        <p:nvGrpSpPr>
          <p:cNvPr id="83" name="Group 82"/>
          <p:cNvGrpSpPr/>
          <p:nvPr/>
        </p:nvGrpSpPr>
        <p:grpSpPr>
          <a:xfrm>
            <a:off x="6212740" y="241961"/>
            <a:ext cx="1290527" cy="1626871"/>
            <a:chOff x="73763" y="1962150"/>
            <a:chExt cx="1290527" cy="1626869"/>
          </a:xfrm>
        </p:grpSpPr>
        <p:sp>
          <p:nvSpPr>
            <p:cNvPr id="84" name="TextBox 83"/>
            <p:cNvSpPr txBox="1"/>
            <p:nvPr/>
          </p:nvSpPr>
          <p:spPr>
            <a:xfrm>
              <a:off x="73763" y="2266950"/>
              <a:ext cx="1290527" cy="1322069"/>
            </a:xfrm>
            <a:prstGeom prst="rect">
              <a:avLst/>
            </a:prstGeom>
            <a:noFill/>
          </p:spPr>
          <p:txBody>
            <a:bodyPr wrap="square" rtlCol="0">
              <a:spAutoFit/>
            </a:bodyPr>
            <a:lstStyle/>
            <a:p>
              <a:pPr fontAlgn="base"/>
              <a:r>
                <a:rPr lang="zh-CN" altLang="en-US" sz="1000" dirty="0" smtClean="0">
                  <a:solidFill>
                    <a:schemeClr val="bg1"/>
                  </a:solidFill>
                  <a:latin typeface="+mn-ea"/>
                </a:rPr>
                <a:t>江湖称号</a:t>
              </a:r>
              <a:r>
                <a:rPr lang="en-US" altLang="zh-CN" sz="1000" dirty="0" smtClean="0">
                  <a:solidFill>
                    <a:schemeClr val="bg1"/>
                  </a:solidFill>
                  <a:latin typeface="+mn-ea"/>
                </a:rPr>
                <a:t>:</a:t>
              </a:r>
              <a:r>
                <a:rPr lang="zh-CN" altLang="en-US" sz="1000" dirty="0" smtClean="0">
                  <a:solidFill>
                    <a:schemeClr val="bg1"/>
                  </a:solidFill>
                  <a:latin typeface="+mn-ea"/>
                </a:rPr>
                <a:t>橘犇犇</a:t>
              </a:r>
              <a:endParaRPr lang="zh-CN" altLang="en-US" sz="1000" dirty="0" smtClean="0">
                <a:solidFill>
                  <a:schemeClr val="bg1"/>
                </a:solidFill>
                <a:latin typeface="+mn-ea"/>
              </a:endParaRPr>
            </a:p>
            <a:p>
              <a:pPr fontAlgn="base"/>
              <a:endParaRPr lang="zh-CN" altLang="en-US" sz="1000" dirty="0" smtClean="0">
                <a:solidFill>
                  <a:schemeClr val="bg1"/>
                </a:solidFill>
                <a:latin typeface="+mn-ea"/>
              </a:endParaRPr>
            </a:p>
            <a:p>
              <a:pPr fontAlgn="base"/>
              <a:r>
                <a:rPr lang="zh-CN" altLang="en-US" sz="1000" dirty="0" smtClean="0">
                  <a:solidFill>
                    <a:schemeClr val="bg1"/>
                  </a:solidFill>
                  <a:latin typeface="+mn-ea"/>
                </a:rPr>
                <a:t>职务</a:t>
              </a:r>
              <a:r>
                <a:rPr lang="en-US" altLang="zh-CN" sz="1000" dirty="0" smtClean="0">
                  <a:solidFill>
                    <a:schemeClr val="bg1"/>
                  </a:solidFill>
                  <a:latin typeface="+mn-ea"/>
                </a:rPr>
                <a:t>:</a:t>
              </a:r>
              <a:r>
                <a:rPr lang="zh-CN" altLang="en-US" sz="1000" dirty="0" smtClean="0">
                  <a:solidFill>
                    <a:schemeClr val="bg1"/>
                  </a:solidFill>
                  <a:latin typeface="+mn-ea"/>
                </a:rPr>
                <a:t>后台开发、爬虫</a:t>
              </a:r>
              <a:endParaRPr lang="zh-CN" altLang="en-US" sz="1000" dirty="0" smtClean="0">
                <a:solidFill>
                  <a:schemeClr val="bg1"/>
                </a:solidFill>
                <a:latin typeface="+mn-ea"/>
              </a:endParaRPr>
            </a:p>
            <a:p>
              <a:pPr fontAlgn="base"/>
              <a:endParaRPr lang="en-US" altLang="zh-CN" sz="1000" dirty="0" smtClean="0">
                <a:solidFill>
                  <a:schemeClr val="bg1"/>
                </a:solidFill>
                <a:latin typeface="+mn-ea"/>
              </a:endParaRPr>
            </a:p>
            <a:p>
              <a:pPr fontAlgn="base"/>
              <a:r>
                <a:rPr lang="zh-CN" altLang="en-US" sz="1000" dirty="0" smtClean="0">
                  <a:solidFill>
                    <a:schemeClr val="bg1"/>
                  </a:solidFill>
                  <a:latin typeface="+mn-ea"/>
                </a:rPr>
                <a:t>宣言</a:t>
              </a:r>
              <a:r>
                <a:rPr lang="en-US" altLang="zh-CN" sz="1000" dirty="0" smtClean="0">
                  <a:solidFill>
                    <a:schemeClr val="bg1"/>
                  </a:solidFill>
                  <a:latin typeface="+mn-ea"/>
                </a:rPr>
                <a:t>:</a:t>
              </a:r>
              <a:endParaRPr lang="en-US" altLang="zh-CN" sz="1000" dirty="0" smtClean="0">
                <a:solidFill>
                  <a:schemeClr val="bg1"/>
                </a:solidFill>
                <a:latin typeface="+mn-ea"/>
              </a:endParaRPr>
            </a:p>
            <a:p>
              <a:pPr fontAlgn="base"/>
              <a:r>
                <a:rPr lang="zh-CN" altLang="en-US" sz="1000" dirty="0" smtClean="0">
                  <a:solidFill>
                    <a:schemeClr val="bg1"/>
                  </a:solidFill>
                  <a:latin typeface="+mn-ea"/>
                </a:rPr>
                <a:t>一起加油吧</a:t>
              </a:r>
              <a:endParaRPr lang="zh-CN" altLang="en-US" sz="1000" dirty="0" smtClean="0">
                <a:solidFill>
                  <a:schemeClr val="bg1"/>
                </a:solidFill>
                <a:latin typeface="+mn-ea"/>
              </a:endParaRPr>
            </a:p>
            <a:p>
              <a:pPr fontAlgn="base"/>
              <a:endParaRPr lang="en-US" altLang="zh-CN" sz="1000" dirty="0" smtClean="0">
                <a:solidFill>
                  <a:schemeClr val="bg1"/>
                </a:solidFill>
                <a:latin typeface="+mn-ea"/>
              </a:endParaRPr>
            </a:p>
          </p:txBody>
        </p:sp>
        <p:sp>
          <p:nvSpPr>
            <p:cNvPr id="85" name="TextBox 84"/>
            <p:cNvSpPr txBox="1"/>
            <p:nvPr/>
          </p:nvSpPr>
          <p:spPr>
            <a:xfrm>
              <a:off x="111864" y="1962150"/>
              <a:ext cx="1214327" cy="260350"/>
            </a:xfrm>
            <a:prstGeom prst="rect">
              <a:avLst/>
            </a:prstGeom>
            <a:noFill/>
          </p:spPr>
          <p:txBody>
            <a:bodyPr wrap="square" rtlCol="0">
              <a:spAutoFit/>
            </a:bodyPr>
            <a:lstStyle/>
            <a:p>
              <a:pPr algn="ctr" fontAlgn="base"/>
              <a:r>
                <a:rPr lang="zh-CN" altLang="en-US" sz="1100" b="1" dirty="0" smtClean="0">
                  <a:solidFill>
                    <a:schemeClr val="bg1"/>
                  </a:solidFill>
                  <a:latin typeface="+mn-ea"/>
                </a:rPr>
                <a:t>兴橘</a:t>
              </a:r>
              <a:endParaRPr lang="zh-CN" altLang="en-US" sz="1100" b="1" dirty="0" smtClean="0">
                <a:solidFill>
                  <a:schemeClr val="bg1"/>
                </a:solidFill>
                <a:latin typeface="+mn-ea"/>
              </a:endParaRPr>
            </a:p>
          </p:txBody>
        </p:sp>
      </p:grpSp>
      <p:grpSp>
        <p:nvGrpSpPr>
          <p:cNvPr id="86" name="Group 85"/>
          <p:cNvGrpSpPr/>
          <p:nvPr/>
        </p:nvGrpSpPr>
        <p:grpSpPr>
          <a:xfrm>
            <a:off x="6201945" y="1754086"/>
            <a:ext cx="1418590" cy="1704975"/>
            <a:chOff x="73763" y="1962150"/>
            <a:chExt cx="1418590" cy="1704973"/>
          </a:xfrm>
        </p:grpSpPr>
        <p:sp>
          <p:nvSpPr>
            <p:cNvPr id="87" name="TextBox 86"/>
            <p:cNvSpPr txBox="1"/>
            <p:nvPr/>
          </p:nvSpPr>
          <p:spPr>
            <a:xfrm>
              <a:off x="73763" y="2190750"/>
              <a:ext cx="1418590" cy="1476373"/>
            </a:xfrm>
            <a:prstGeom prst="rect">
              <a:avLst/>
            </a:prstGeom>
            <a:noFill/>
          </p:spPr>
          <p:txBody>
            <a:bodyPr wrap="square" rtlCol="0">
              <a:spAutoFit/>
            </a:bodyPr>
            <a:lstStyle/>
            <a:p>
              <a:pPr fontAlgn="base"/>
              <a:r>
                <a:rPr lang="zh-CN" altLang="en-US" sz="1000" dirty="0" smtClean="0">
                  <a:solidFill>
                    <a:schemeClr val="bg1"/>
                  </a:solidFill>
                  <a:latin typeface="+mn-ea"/>
                  <a:sym typeface="+mn-ea"/>
                </a:rPr>
                <a:t>江湖称号</a:t>
              </a:r>
              <a:r>
                <a:rPr lang="en-US" altLang="zh-CN" sz="1000" dirty="0" smtClean="0">
                  <a:solidFill>
                    <a:schemeClr val="bg1"/>
                  </a:solidFill>
                  <a:latin typeface="+mn-ea"/>
                  <a:sym typeface="+mn-ea"/>
                </a:rPr>
                <a:t>:</a:t>
              </a:r>
              <a:r>
                <a:rPr lang="zh-CN" altLang="en-US" sz="1000" dirty="0" smtClean="0">
                  <a:solidFill>
                    <a:schemeClr val="bg1"/>
                  </a:solidFill>
                  <a:latin typeface="+mn-ea"/>
                  <a:sym typeface="+mn-ea"/>
                </a:rPr>
                <a:t>泡泡</a:t>
              </a:r>
              <a:endParaRPr lang="zh-CN" altLang="en-US" sz="1000" dirty="0" smtClean="0">
                <a:solidFill>
                  <a:schemeClr val="bg1"/>
                </a:solidFill>
                <a:latin typeface="+mn-ea"/>
                <a:sym typeface="+mn-ea"/>
              </a:endParaRPr>
            </a:p>
            <a:p>
              <a:pPr fontAlgn="base"/>
              <a:endParaRPr lang="zh-CN" altLang="en-US" sz="1000" dirty="0" smtClean="0">
                <a:solidFill>
                  <a:schemeClr val="bg1"/>
                </a:solidFill>
                <a:latin typeface="+mn-ea"/>
              </a:endParaRPr>
            </a:p>
            <a:p>
              <a:pPr fontAlgn="base"/>
              <a:r>
                <a:rPr lang="zh-CN" altLang="en-US" sz="1000" dirty="0" smtClean="0">
                  <a:solidFill>
                    <a:schemeClr val="bg1"/>
                  </a:solidFill>
                  <a:latin typeface="+mn-ea"/>
                  <a:sym typeface="+mn-ea"/>
                </a:rPr>
                <a:t>职务</a:t>
              </a:r>
              <a:r>
                <a:rPr lang="en-US" altLang="zh-CN" sz="1000" dirty="0" smtClean="0">
                  <a:solidFill>
                    <a:schemeClr val="bg1"/>
                  </a:solidFill>
                  <a:latin typeface="+mn-ea"/>
                  <a:sym typeface="+mn-ea"/>
                </a:rPr>
                <a:t>:</a:t>
              </a:r>
              <a:endParaRPr lang="en-US" altLang="zh-CN" sz="1000" dirty="0" smtClean="0">
                <a:solidFill>
                  <a:schemeClr val="bg1"/>
                </a:solidFill>
                <a:latin typeface="+mn-ea"/>
                <a:sym typeface="+mn-ea"/>
              </a:endParaRPr>
            </a:p>
            <a:p>
              <a:pPr fontAlgn="base"/>
              <a:r>
                <a:rPr lang="zh-CN" altLang="en-US" sz="1000" dirty="0" smtClean="0">
                  <a:solidFill>
                    <a:schemeClr val="bg1"/>
                  </a:solidFill>
                  <a:latin typeface="+mn-ea"/>
                </a:rPr>
                <a:t>后台开发</a:t>
              </a:r>
              <a:r>
                <a:rPr lang="en-US" altLang="zh-CN" sz="1000" dirty="0" smtClean="0">
                  <a:solidFill>
                    <a:schemeClr val="bg1"/>
                  </a:solidFill>
                  <a:latin typeface="+mn-ea"/>
                </a:rPr>
                <a:t>,</a:t>
              </a:r>
              <a:r>
                <a:rPr lang="zh-CN" altLang="en-US" sz="1000" dirty="0" smtClean="0">
                  <a:solidFill>
                    <a:schemeClr val="bg1"/>
                  </a:solidFill>
                  <a:latin typeface="+mn-ea"/>
                </a:rPr>
                <a:t>分锅</a:t>
              </a:r>
              <a:r>
                <a:rPr lang="en-US" altLang="zh-CN" sz="1000" dirty="0" smtClean="0">
                  <a:solidFill>
                    <a:schemeClr val="bg1"/>
                  </a:solidFill>
                  <a:latin typeface="+mn-ea"/>
                </a:rPr>
                <a:t>,</a:t>
              </a:r>
              <a:endParaRPr lang="en-US" altLang="zh-CN" sz="1000" dirty="0" smtClean="0">
                <a:solidFill>
                  <a:schemeClr val="bg1"/>
                </a:solidFill>
                <a:latin typeface="+mn-ea"/>
              </a:endParaRPr>
            </a:p>
            <a:p>
              <a:pPr fontAlgn="base"/>
              <a:r>
                <a:rPr lang="zh-CN" altLang="en-US" sz="1000" dirty="0" smtClean="0">
                  <a:solidFill>
                    <a:schemeClr val="bg1"/>
                  </a:solidFill>
                  <a:latin typeface="+mn-ea"/>
                </a:rPr>
                <a:t>项目发起人与制定者</a:t>
              </a:r>
              <a:endParaRPr lang="zh-CN" altLang="en-US" sz="1000" dirty="0" smtClean="0">
                <a:solidFill>
                  <a:schemeClr val="bg1"/>
                </a:solidFill>
                <a:latin typeface="+mn-ea"/>
              </a:endParaRPr>
            </a:p>
            <a:p>
              <a:pPr fontAlgn="base"/>
              <a:endParaRPr lang="en-US" altLang="zh-CN" sz="1000" dirty="0" smtClean="0">
                <a:solidFill>
                  <a:schemeClr val="bg1"/>
                </a:solidFill>
                <a:latin typeface="+mn-ea"/>
              </a:endParaRPr>
            </a:p>
            <a:p>
              <a:pPr fontAlgn="base"/>
              <a:r>
                <a:rPr lang="zh-CN" altLang="en-US" sz="1000" dirty="0" smtClean="0">
                  <a:solidFill>
                    <a:schemeClr val="bg1"/>
                  </a:solidFill>
                  <a:latin typeface="+mn-ea"/>
                  <a:sym typeface="+mn-ea"/>
                </a:rPr>
                <a:t>宣言</a:t>
              </a:r>
              <a:r>
                <a:rPr lang="en-US" altLang="zh-CN" sz="1000" dirty="0" smtClean="0">
                  <a:solidFill>
                    <a:schemeClr val="bg1"/>
                  </a:solidFill>
                  <a:latin typeface="+mn-ea"/>
                  <a:sym typeface="+mn-ea"/>
                </a:rPr>
                <a:t>:</a:t>
              </a:r>
              <a:endParaRPr lang="en-US" altLang="zh-CN" sz="1000" dirty="0" smtClean="0">
                <a:solidFill>
                  <a:schemeClr val="bg1"/>
                </a:solidFill>
                <a:latin typeface="+mn-ea"/>
                <a:sym typeface="+mn-ea"/>
              </a:endParaRPr>
            </a:p>
            <a:p>
              <a:pPr fontAlgn="base"/>
              <a:r>
                <a:rPr lang="en-US" sz="1000" dirty="0">
                  <a:solidFill>
                    <a:schemeClr val="bg1"/>
                  </a:solidFill>
                  <a:latin typeface="+mn-ea"/>
                </a:rPr>
                <a:t>Talk is cheap,</a:t>
              </a:r>
              <a:endParaRPr lang="en-US" sz="1000" dirty="0">
                <a:solidFill>
                  <a:schemeClr val="bg1"/>
                </a:solidFill>
                <a:latin typeface="+mn-ea"/>
              </a:endParaRPr>
            </a:p>
            <a:p>
              <a:pPr fontAlgn="base"/>
              <a:r>
                <a:rPr lang="en-US" sz="1000" dirty="0">
                  <a:solidFill>
                    <a:schemeClr val="bg1"/>
                  </a:solidFill>
                  <a:latin typeface="+mn-ea"/>
                </a:rPr>
                <a:t>show me the code</a:t>
              </a:r>
              <a:endParaRPr lang="en-US" sz="1000" dirty="0">
                <a:solidFill>
                  <a:schemeClr val="bg1"/>
                </a:solidFill>
                <a:latin typeface="+mn-ea"/>
              </a:endParaRPr>
            </a:p>
          </p:txBody>
        </p:sp>
        <p:sp>
          <p:nvSpPr>
            <p:cNvPr id="88" name="TextBox 87"/>
            <p:cNvSpPr txBox="1"/>
            <p:nvPr/>
          </p:nvSpPr>
          <p:spPr>
            <a:xfrm>
              <a:off x="111864" y="1962150"/>
              <a:ext cx="1214327" cy="260350"/>
            </a:xfrm>
            <a:prstGeom prst="rect">
              <a:avLst/>
            </a:prstGeom>
            <a:noFill/>
          </p:spPr>
          <p:txBody>
            <a:bodyPr wrap="square" rtlCol="0">
              <a:spAutoFit/>
            </a:bodyPr>
            <a:lstStyle/>
            <a:p>
              <a:pPr fontAlgn="base"/>
              <a:r>
                <a:rPr lang="zh-CN" altLang="en-US" sz="1100" b="1" dirty="0" smtClean="0">
                  <a:solidFill>
                    <a:schemeClr val="bg1"/>
                  </a:solidFill>
                  <a:latin typeface="+mn-ea"/>
                </a:rPr>
                <a:t>浩晖</a:t>
              </a:r>
              <a:endParaRPr lang="zh-CN" altLang="en-US" sz="1100" b="1" dirty="0" smtClean="0">
                <a:solidFill>
                  <a:schemeClr val="bg1"/>
                </a:solidFill>
                <a:latin typeface="+mn-ea"/>
              </a:endParaRPr>
            </a:p>
          </p:txBody>
        </p:sp>
      </p:grpSp>
      <p:grpSp>
        <p:nvGrpSpPr>
          <p:cNvPr id="89" name="Group 88"/>
          <p:cNvGrpSpPr/>
          <p:nvPr/>
        </p:nvGrpSpPr>
        <p:grpSpPr>
          <a:xfrm>
            <a:off x="3164740" y="3659295"/>
            <a:ext cx="1396365" cy="1550671"/>
            <a:chOff x="73763" y="1962150"/>
            <a:chExt cx="1396365" cy="1550669"/>
          </a:xfrm>
        </p:grpSpPr>
        <p:sp>
          <p:nvSpPr>
            <p:cNvPr id="90" name="TextBox 89"/>
            <p:cNvSpPr txBox="1"/>
            <p:nvPr/>
          </p:nvSpPr>
          <p:spPr>
            <a:xfrm>
              <a:off x="73763" y="2190750"/>
              <a:ext cx="1396365" cy="1322069"/>
            </a:xfrm>
            <a:prstGeom prst="rect">
              <a:avLst/>
            </a:prstGeom>
            <a:noFill/>
          </p:spPr>
          <p:txBody>
            <a:bodyPr wrap="square" rtlCol="0">
              <a:spAutoFit/>
            </a:bodyPr>
            <a:lstStyle/>
            <a:p>
              <a:pPr fontAlgn="base"/>
              <a:r>
                <a:rPr lang="zh-CN" altLang="en-US" sz="1000" dirty="0" smtClean="0">
                  <a:solidFill>
                    <a:schemeClr val="bg1"/>
                  </a:solidFill>
                  <a:latin typeface="+mn-ea"/>
                  <a:sym typeface="+mn-ea"/>
                </a:rPr>
                <a:t>江湖称号</a:t>
              </a:r>
              <a:r>
                <a:rPr lang="en-US" altLang="zh-CN" sz="1000" dirty="0" smtClean="0">
                  <a:solidFill>
                    <a:schemeClr val="bg1"/>
                  </a:solidFill>
                  <a:latin typeface="+mn-ea"/>
                  <a:sym typeface="+mn-ea"/>
                </a:rPr>
                <a:t>:</a:t>
              </a:r>
              <a:r>
                <a:rPr lang="zh-CN" altLang="en-US" sz="1000" dirty="0" smtClean="0">
                  <a:solidFill>
                    <a:schemeClr val="bg1"/>
                  </a:solidFill>
                  <a:latin typeface="+mn-ea"/>
                  <a:sym typeface="+mn-ea"/>
                </a:rPr>
                <a:t>豪爸爸</a:t>
              </a:r>
              <a:endParaRPr lang="zh-CN" altLang="en-US" sz="1000" dirty="0" smtClean="0">
                <a:solidFill>
                  <a:schemeClr val="bg1"/>
                </a:solidFill>
                <a:latin typeface="+mn-ea"/>
                <a:sym typeface="+mn-ea"/>
              </a:endParaRPr>
            </a:p>
            <a:p>
              <a:pPr fontAlgn="base"/>
              <a:endParaRPr lang="zh-CN" altLang="en-US" sz="1000" dirty="0" smtClean="0">
                <a:solidFill>
                  <a:schemeClr val="bg1"/>
                </a:solidFill>
                <a:latin typeface="+mn-ea"/>
              </a:endParaRPr>
            </a:p>
            <a:p>
              <a:pPr fontAlgn="base"/>
              <a:r>
                <a:rPr lang="zh-CN" altLang="en-US" sz="1000" dirty="0" smtClean="0">
                  <a:solidFill>
                    <a:schemeClr val="bg1"/>
                  </a:solidFill>
                  <a:latin typeface="+mn-ea"/>
                  <a:sym typeface="+mn-ea"/>
                </a:rPr>
                <a:t>职务</a:t>
              </a:r>
              <a:r>
                <a:rPr lang="en-US" altLang="zh-CN" sz="1000" dirty="0" smtClean="0">
                  <a:solidFill>
                    <a:schemeClr val="bg1"/>
                  </a:solidFill>
                  <a:latin typeface="+mn-ea"/>
                  <a:sym typeface="+mn-ea"/>
                </a:rPr>
                <a:t>:</a:t>
              </a:r>
              <a:endParaRPr lang="en-US" altLang="zh-CN" sz="1000" dirty="0" smtClean="0">
                <a:solidFill>
                  <a:schemeClr val="bg1"/>
                </a:solidFill>
                <a:latin typeface="+mn-ea"/>
                <a:sym typeface="+mn-ea"/>
              </a:endParaRPr>
            </a:p>
            <a:p>
              <a:pPr fontAlgn="base"/>
              <a:r>
                <a:rPr lang="zh-CN" altLang="en-US" sz="1000" dirty="0" smtClean="0">
                  <a:solidFill>
                    <a:schemeClr val="bg1"/>
                  </a:solidFill>
                  <a:latin typeface="+mn-ea"/>
                  <a:sym typeface="+mn-ea"/>
                </a:rPr>
                <a:t>后台开发</a:t>
              </a:r>
              <a:r>
                <a:rPr lang="en-US" altLang="zh-CN" sz="1000" dirty="0" smtClean="0">
                  <a:solidFill>
                    <a:schemeClr val="bg1"/>
                  </a:solidFill>
                  <a:latin typeface="+mn-ea"/>
                  <a:sym typeface="+mn-ea"/>
                </a:rPr>
                <a:t>,</a:t>
              </a:r>
              <a:r>
                <a:rPr lang="zh-CN" altLang="en-US" sz="1000" dirty="0" smtClean="0">
                  <a:solidFill>
                    <a:schemeClr val="bg1"/>
                  </a:solidFill>
                  <a:latin typeface="+mn-ea"/>
                  <a:sym typeface="+mn-ea"/>
                </a:rPr>
                <a:t>视频编辑</a:t>
              </a:r>
              <a:endParaRPr lang="zh-CN" altLang="en-US" sz="1000" dirty="0" smtClean="0">
                <a:solidFill>
                  <a:schemeClr val="bg1"/>
                </a:solidFill>
                <a:latin typeface="+mn-ea"/>
                <a:sym typeface="+mn-ea"/>
              </a:endParaRPr>
            </a:p>
            <a:p>
              <a:pPr fontAlgn="base"/>
              <a:endParaRPr lang="en-US" altLang="zh-CN" sz="1000" dirty="0" smtClean="0">
                <a:solidFill>
                  <a:schemeClr val="bg1"/>
                </a:solidFill>
                <a:latin typeface="+mn-ea"/>
              </a:endParaRPr>
            </a:p>
            <a:p>
              <a:pPr fontAlgn="base"/>
              <a:r>
                <a:rPr lang="zh-CN" altLang="en-US" sz="1000" dirty="0" smtClean="0">
                  <a:solidFill>
                    <a:schemeClr val="bg1"/>
                  </a:solidFill>
                  <a:latin typeface="+mn-ea"/>
                  <a:sym typeface="+mn-ea"/>
                </a:rPr>
                <a:t>宣言</a:t>
              </a:r>
              <a:r>
                <a:rPr lang="en-US" altLang="zh-CN" sz="1000" dirty="0" smtClean="0">
                  <a:solidFill>
                    <a:schemeClr val="bg1"/>
                  </a:solidFill>
                  <a:latin typeface="+mn-ea"/>
                  <a:sym typeface="+mn-ea"/>
                </a:rPr>
                <a:t>:</a:t>
              </a:r>
              <a:endParaRPr lang="en-US" altLang="zh-CN" sz="1000" dirty="0" smtClean="0">
                <a:solidFill>
                  <a:schemeClr val="bg1"/>
                </a:solidFill>
                <a:latin typeface="+mn-ea"/>
                <a:sym typeface="+mn-ea"/>
              </a:endParaRPr>
            </a:p>
            <a:p>
              <a:pPr fontAlgn="base"/>
              <a:r>
                <a:rPr lang="en-US" altLang="zh-CN" sz="1000" dirty="0" smtClean="0">
                  <a:solidFill>
                    <a:schemeClr val="bg1"/>
                  </a:solidFill>
                  <a:latin typeface="+mn-ea"/>
                  <a:sym typeface="+mn-ea"/>
                </a:rPr>
                <a:t>System.out.Println()</a:t>
              </a:r>
              <a:endParaRPr lang="en-US" altLang="zh-CN" sz="1000" dirty="0" smtClean="0">
                <a:solidFill>
                  <a:schemeClr val="bg1"/>
                </a:solidFill>
                <a:latin typeface="+mn-ea"/>
                <a:sym typeface="+mn-ea"/>
              </a:endParaRPr>
            </a:p>
            <a:p>
              <a:pPr fontAlgn="base"/>
              <a:endParaRPr lang="en-US" sz="1000" dirty="0">
                <a:solidFill>
                  <a:schemeClr val="bg1"/>
                </a:solidFill>
                <a:latin typeface="+mn-ea"/>
              </a:endParaRPr>
            </a:p>
          </p:txBody>
        </p:sp>
        <p:sp>
          <p:nvSpPr>
            <p:cNvPr id="91" name="TextBox 90"/>
            <p:cNvSpPr txBox="1"/>
            <p:nvPr/>
          </p:nvSpPr>
          <p:spPr>
            <a:xfrm>
              <a:off x="111864" y="1962150"/>
              <a:ext cx="1214327" cy="260350"/>
            </a:xfrm>
            <a:prstGeom prst="rect">
              <a:avLst/>
            </a:prstGeom>
            <a:noFill/>
          </p:spPr>
          <p:txBody>
            <a:bodyPr wrap="square" rtlCol="0">
              <a:spAutoFit/>
            </a:bodyPr>
            <a:lstStyle/>
            <a:p>
              <a:pPr fontAlgn="base"/>
              <a:r>
                <a:rPr lang="zh-CN" altLang="en-US" sz="1100" b="1" dirty="0" smtClean="0">
                  <a:solidFill>
                    <a:schemeClr val="bg1"/>
                  </a:solidFill>
                  <a:latin typeface="+mn-ea"/>
                </a:rPr>
                <a:t>书豪</a:t>
              </a:r>
              <a:endParaRPr lang="zh-CN" altLang="en-US" sz="1100" b="1" dirty="0" smtClean="0">
                <a:solidFill>
                  <a:schemeClr val="bg1"/>
                </a:solidFill>
                <a:latin typeface="+mn-ea"/>
              </a:endParaRPr>
            </a:p>
          </p:txBody>
        </p:sp>
      </p:grpSp>
      <p:grpSp>
        <p:nvGrpSpPr>
          <p:cNvPr id="92" name="Group 91"/>
          <p:cNvGrpSpPr/>
          <p:nvPr/>
        </p:nvGrpSpPr>
        <p:grpSpPr>
          <a:xfrm>
            <a:off x="7736738" y="3590253"/>
            <a:ext cx="1290527" cy="1550671"/>
            <a:chOff x="73763" y="1962150"/>
            <a:chExt cx="1290527" cy="1550669"/>
          </a:xfrm>
        </p:grpSpPr>
        <p:sp>
          <p:nvSpPr>
            <p:cNvPr id="93" name="TextBox 92"/>
            <p:cNvSpPr txBox="1"/>
            <p:nvPr/>
          </p:nvSpPr>
          <p:spPr>
            <a:xfrm>
              <a:off x="73763" y="2190750"/>
              <a:ext cx="1290527" cy="1322069"/>
            </a:xfrm>
            <a:prstGeom prst="rect">
              <a:avLst/>
            </a:prstGeom>
            <a:noFill/>
          </p:spPr>
          <p:txBody>
            <a:bodyPr wrap="square" rtlCol="0">
              <a:spAutoFit/>
            </a:bodyPr>
            <a:lstStyle/>
            <a:p>
              <a:pPr fontAlgn="base"/>
              <a:r>
                <a:rPr lang="zh-CN" altLang="en-US" sz="1000" dirty="0" smtClean="0">
                  <a:solidFill>
                    <a:schemeClr val="bg1"/>
                  </a:solidFill>
                  <a:latin typeface="+mn-ea"/>
                  <a:sym typeface="+mn-ea"/>
                </a:rPr>
                <a:t>江湖称号</a:t>
              </a:r>
              <a:r>
                <a:rPr lang="en-US" altLang="zh-CN" sz="1000" dirty="0" smtClean="0">
                  <a:solidFill>
                    <a:schemeClr val="bg1"/>
                  </a:solidFill>
                  <a:latin typeface="+mn-ea"/>
                  <a:sym typeface="+mn-ea"/>
                </a:rPr>
                <a:t>:</a:t>
              </a:r>
              <a:r>
                <a:rPr lang="zh-CN" altLang="en-US" sz="1000" dirty="0" smtClean="0">
                  <a:solidFill>
                    <a:schemeClr val="bg1"/>
                  </a:solidFill>
                  <a:latin typeface="+mn-ea"/>
                  <a:sym typeface="+mn-ea"/>
                </a:rPr>
                <a:t>不存在的</a:t>
              </a:r>
              <a:endParaRPr lang="zh-CN" altLang="en-US" sz="1000" dirty="0" smtClean="0">
                <a:solidFill>
                  <a:schemeClr val="bg1"/>
                </a:solidFill>
                <a:latin typeface="+mn-ea"/>
                <a:sym typeface="+mn-ea"/>
              </a:endParaRPr>
            </a:p>
            <a:p>
              <a:pPr fontAlgn="base"/>
              <a:r>
                <a:rPr lang="zh-CN" altLang="en-US" sz="1000" dirty="0" smtClean="0">
                  <a:solidFill>
                    <a:schemeClr val="bg1"/>
                  </a:solidFill>
                  <a:latin typeface="+mn-ea"/>
                  <a:sym typeface="+mn-ea"/>
                </a:rPr>
                <a:t>职务</a:t>
              </a:r>
              <a:r>
                <a:rPr lang="en-US" altLang="zh-CN" sz="1000" dirty="0" smtClean="0">
                  <a:solidFill>
                    <a:schemeClr val="bg1"/>
                  </a:solidFill>
                  <a:latin typeface="+mn-ea"/>
                  <a:sym typeface="+mn-ea"/>
                </a:rPr>
                <a:t>:</a:t>
              </a:r>
              <a:endParaRPr lang="en-US" altLang="zh-CN" sz="1000" dirty="0" smtClean="0">
                <a:solidFill>
                  <a:schemeClr val="bg1"/>
                </a:solidFill>
                <a:latin typeface="+mn-ea"/>
                <a:sym typeface="+mn-ea"/>
              </a:endParaRPr>
            </a:p>
            <a:p>
              <a:pPr fontAlgn="base"/>
              <a:r>
                <a:rPr lang="zh-CN" altLang="en-US" sz="1000" dirty="0" smtClean="0">
                  <a:solidFill>
                    <a:schemeClr val="bg1"/>
                  </a:solidFill>
                  <a:latin typeface="+mn-ea"/>
                  <a:sym typeface="+mn-ea"/>
                </a:rPr>
                <a:t>后台开发</a:t>
              </a:r>
              <a:r>
                <a:rPr lang="en-US" altLang="zh-CN" sz="1000" dirty="0" smtClean="0">
                  <a:solidFill>
                    <a:schemeClr val="bg1"/>
                  </a:solidFill>
                  <a:latin typeface="+mn-ea"/>
                  <a:sym typeface="+mn-ea"/>
                </a:rPr>
                <a:t>,Alpha</a:t>
              </a:r>
              <a:r>
                <a:rPr lang="zh-CN" altLang="en-US" sz="1000" dirty="0" smtClean="0">
                  <a:solidFill>
                    <a:schemeClr val="bg1"/>
                  </a:solidFill>
                  <a:latin typeface="+mn-ea"/>
                  <a:sym typeface="+mn-ea"/>
                </a:rPr>
                <a:t>版本负责人</a:t>
              </a:r>
              <a:endParaRPr lang="zh-CN" altLang="en-US" sz="1000" dirty="0" smtClean="0">
                <a:solidFill>
                  <a:schemeClr val="bg1"/>
                </a:solidFill>
                <a:latin typeface="+mn-ea"/>
                <a:sym typeface="+mn-ea"/>
              </a:endParaRPr>
            </a:p>
            <a:p>
              <a:pPr fontAlgn="base"/>
              <a:endParaRPr lang="en-US" altLang="zh-CN" sz="1000" dirty="0" smtClean="0">
                <a:solidFill>
                  <a:schemeClr val="bg1"/>
                </a:solidFill>
                <a:latin typeface="+mn-ea"/>
              </a:endParaRPr>
            </a:p>
            <a:p>
              <a:pPr fontAlgn="base"/>
              <a:r>
                <a:rPr lang="zh-CN" altLang="en-US" sz="1000" dirty="0" smtClean="0">
                  <a:solidFill>
                    <a:schemeClr val="bg1"/>
                  </a:solidFill>
                  <a:latin typeface="+mn-ea"/>
                  <a:sym typeface="+mn-ea"/>
                </a:rPr>
                <a:t>宣言</a:t>
              </a:r>
              <a:r>
                <a:rPr lang="en-US" altLang="zh-CN" sz="1000" dirty="0" smtClean="0">
                  <a:solidFill>
                    <a:schemeClr val="bg1"/>
                  </a:solidFill>
                  <a:latin typeface="+mn-ea"/>
                  <a:sym typeface="+mn-ea"/>
                </a:rPr>
                <a:t>:</a:t>
              </a:r>
              <a:endParaRPr lang="en-US" altLang="zh-CN" sz="1000" dirty="0" smtClean="0">
                <a:solidFill>
                  <a:schemeClr val="bg1"/>
                </a:solidFill>
                <a:latin typeface="+mn-ea"/>
                <a:sym typeface="+mn-ea"/>
              </a:endParaRPr>
            </a:p>
            <a:p>
              <a:pPr fontAlgn="base"/>
              <a:r>
                <a:rPr lang="en-US" sz="1000" dirty="0">
                  <a:solidFill>
                    <a:schemeClr val="bg1"/>
                  </a:solidFill>
                  <a:latin typeface="+mn-ea"/>
                </a:rPr>
                <a:t>Stary hungry,</a:t>
              </a:r>
              <a:endParaRPr lang="en-US" sz="1000" dirty="0">
                <a:solidFill>
                  <a:schemeClr val="bg1"/>
                </a:solidFill>
                <a:latin typeface="+mn-ea"/>
              </a:endParaRPr>
            </a:p>
            <a:p>
              <a:pPr fontAlgn="base"/>
              <a:r>
                <a:rPr lang="en-US" sz="1000" dirty="0">
                  <a:solidFill>
                    <a:schemeClr val="bg1"/>
                  </a:solidFill>
                  <a:latin typeface="+mn-ea"/>
                </a:rPr>
                <a:t>Stary foolish</a:t>
              </a:r>
              <a:endParaRPr lang="en-US" sz="1000" dirty="0">
                <a:solidFill>
                  <a:schemeClr val="bg1"/>
                </a:solidFill>
                <a:latin typeface="+mn-ea"/>
              </a:endParaRPr>
            </a:p>
          </p:txBody>
        </p:sp>
        <p:sp>
          <p:nvSpPr>
            <p:cNvPr id="94" name="TextBox 93"/>
            <p:cNvSpPr txBox="1"/>
            <p:nvPr/>
          </p:nvSpPr>
          <p:spPr>
            <a:xfrm>
              <a:off x="111864" y="1962150"/>
              <a:ext cx="1214327" cy="260350"/>
            </a:xfrm>
            <a:prstGeom prst="rect">
              <a:avLst/>
            </a:prstGeom>
            <a:noFill/>
          </p:spPr>
          <p:txBody>
            <a:bodyPr wrap="square" rtlCol="0">
              <a:spAutoFit/>
            </a:bodyPr>
            <a:lstStyle/>
            <a:p>
              <a:pPr algn="ctr" fontAlgn="base"/>
              <a:r>
                <a:rPr lang="zh-CN" altLang="en-US" sz="1100" b="1" dirty="0">
                  <a:solidFill>
                    <a:schemeClr val="bg1"/>
                  </a:solidFill>
                  <a:latin typeface="+mn-ea"/>
                </a:rPr>
                <a:t>海林</a:t>
              </a:r>
              <a:endParaRPr lang="zh-CN" altLang="en-US" sz="1100" b="1" dirty="0">
                <a:solidFill>
                  <a:schemeClr val="bg1"/>
                </a:solidFill>
                <a:latin typeface="+mn-ea"/>
              </a:endParaRPr>
            </a:p>
          </p:txBody>
        </p:sp>
      </p:grpSp>
      <p:pic>
        <p:nvPicPr>
          <p:cNvPr id="4" name="图片占位符 3" descr="hbb"/>
          <p:cNvPicPr>
            <a:picLocks noChangeAspect="1"/>
          </p:cNvPicPr>
          <p:nvPr>
            <p:ph type="pic" sz="quarter" idx="10"/>
          </p:nvPr>
        </p:nvPicPr>
        <p:blipFill>
          <a:blip r:embed="rId1"/>
          <a:stretch>
            <a:fillRect/>
          </a:stretch>
        </p:blipFill>
        <p:spPr>
          <a:xfrm>
            <a:off x="0" y="-3175"/>
            <a:ext cx="1524635" cy="1715770"/>
          </a:xfrm>
          <a:prstGeom prst="rect">
            <a:avLst/>
          </a:prstGeom>
        </p:spPr>
      </p:pic>
      <p:pic>
        <p:nvPicPr>
          <p:cNvPr id="6" name="图片占位符 5" descr="橘子"/>
          <p:cNvPicPr>
            <a:picLocks noChangeAspect="1"/>
          </p:cNvPicPr>
          <p:nvPr>
            <p:ph type="pic" sz="quarter" idx="11"/>
          </p:nvPr>
        </p:nvPicPr>
        <p:blipFill>
          <a:blip r:embed="rId2"/>
          <a:stretch>
            <a:fillRect/>
          </a:stretch>
        </p:blipFill>
        <p:spPr>
          <a:xfrm>
            <a:off x="4561205" y="-3175"/>
            <a:ext cx="1534795" cy="1712595"/>
          </a:xfrm>
          <a:prstGeom prst="rect">
            <a:avLst/>
          </a:prstGeom>
        </p:spPr>
      </p:pic>
      <p:pic>
        <p:nvPicPr>
          <p:cNvPr id="14" name="图片占位符 13" descr="文航"/>
          <p:cNvPicPr>
            <a:picLocks noChangeAspect="1"/>
          </p:cNvPicPr>
          <p:nvPr>
            <p:ph type="pic" sz="quarter" idx="12"/>
          </p:nvPr>
        </p:nvPicPr>
        <p:blipFill>
          <a:blip r:embed="rId3"/>
          <a:stretch>
            <a:fillRect/>
          </a:stretch>
        </p:blipFill>
        <p:spPr>
          <a:xfrm>
            <a:off x="3048000" y="1708150"/>
            <a:ext cx="1513205" cy="1716405"/>
          </a:xfrm>
          <a:prstGeom prst="rect">
            <a:avLst/>
          </a:prstGeom>
        </p:spPr>
      </p:pic>
      <p:pic>
        <p:nvPicPr>
          <p:cNvPr id="16" name="图片占位符 15" descr="泡泡"/>
          <p:cNvPicPr>
            <a:picLocks noChangeAspect="1"/>
          </p:cNvPicPr>
          <p:nvPr>
            <p:ph type="pic" sz="quarter" idx="15"/>
          </p:nvPr>
        </p:nvPicPr>
        <p:blipFill>
          <a:blip r:embed="rId4"/>
          <a:stretch>
            <a:fillRect/>
          </a:stretch>
        </p:blipFill>
        <p:spPr>
          <a:xfrm>
            <a:off x="7609205" y="1709420"/>
            <a:ext cx="1536065" cy="1721485"/>
          </a:xfrm>
          <a:prstGeom prst="rect">
            <a:avLst/>
          </a:prstGeom>
        </p:spPr>
      </p:pic>
      <p:pic>
        <p:nvPicPr>
          <p:cNvPr id="18" name="图片占位符 17" descr="书豪"/>
          <p:cNvPicPr>
            <a:picLocks noChangeAspect="1"/>
          </p:cNvPicPr>
          <p:nvPr>
            <p:ph type="pic" sz="quarter" idx="13"/>
          </p:nvPr>
        </p:nvPicPr>
        <p:blipFill>
          <a:blip r:embed="rId5"/>
          <a:stretch>
            <a:fillRect/>
          </a:stretch>
        </p:blipFill>
        <p:spPr>
          <a:xfrm>
            <a:off x="1524635" y="3430905"/>
            <a:ext cx="1523365" cy="1689100"/>
          </a:xfrm>
          <a:prstGeom prst="rect">
            <a:avLst/>
          </a:prstGeom>
        </p:spPr>
      </p:pic>
      <p:pic>
        <p:nvPicPr>
          <p:cNvPr id="20" name="图片占位符 19" descr="海林"/>
          <p:cNvPicPr>
            <a:picLocks noChangeAspect="1"/>
          </p:cNvPicPr>
          <p:nvPr>
            <p:ph type="pic" sz="quarter" idx="14"/>
          </p:nvPr>
        </p:nvPicPr>
        <p:blipFill>
          <a:blip r:embed="rId6"/>
          <a:stretch>
            <a:fillRect/>
          </a:stretch>
        </p:blipFill>
        <p:spPr>
          <a:xfrm>
            <a:off x="6096000" y="3430905"/>
            <a:ext cx="1524635" cy="1716405"/>
          </a:xfrm>
          <a:prstGeom prst="rect">
            <a:avLst/>
          </a:prstGeom>
        </p:spPr>
      </p:pic>
      <p:sp>
        <p:nvSpPr>
          <p:cNvPr id="22" name="Freeform 23"/>
          <p:cNvSpPr/>
          <p:nvPr/>
        </p:nvSpPr>
        <p:spPr bwMode="auto">
          <a:xfrm>
            <a:off x="854079" y="1712914"/>
            <a:ext cx="669925" cy="1717675"/>
          </a:xfrm>
          <a:custGeom>
            <a:avLst/>
            <a:gdLst>
              <a:gd name="T0" fmla="*/ 1560 w 1560"/>
              <a:gd name="T1" fmla="*/ 0 h 3991"/>
              <a:gd name="T2" fmla="*/ 0 w 1560"/>
              <a:gd name="T3" fmla="*/ 0 h 3991"/>
              <a:gd name="T4" fmla="*/ 1560 w 1560"/>
              <a:gd name="T5" fmla="*/ 3991 h 3991"/>
              <a:gd name="T6" fmla="*/ 1560 w 1560"/>
              <a:gd name="T7" fmla="*/ 0 h 3991"/>
            </a:gdLst>
            <a:ahLst/>
            <a:cxnLst>
              <a:cxn ang="0">
                <a:pos x="T0" y="T1"/>
              </a:cxn>
              <a:cxn ang="0">
                <a:pos x="T2" y="T3"/>
              </a:cxn>
              <a:cxn ang="0">
                <a:pos x="T4" y="T5"/>
              </a:cxn>
              <a:cxn ang="0">
                <a:pos x="T6" y="T7"/>
              </a:cxn>
            </a:cxnLst>
            <a:rect l="0" t="0" r="r" b="b"/>
            <a:pathLst>
              <a:path w="1560" h="3991">
                <a:moveTo>
                  <a:pt x="1560" y="0"/>
                </a:moveTo>
                <a:lnTo>
                  <a:pt x="0" y="0"/>
                </a:lnTo>
                <a:lnTo>
                  <a:pt x="1560" y="3991"/>
                </a:lnTo>
                <a:lnTo>
                  <a:pt x="1560" y="0"/>
                </a:lnTo>
                <a:close/>
              </a:path>
            </a:pathLst>
          </a:custGeom>
          <a:solidFill>
            <a:schemeClr val="accent3"/>
          </a:solidFill>
          <a:ln>
            <a:noFill/>
          </a:ln>
        </p:spPr>
        <p:txBody>
          <a:bodyPr vert="horz" wrap="square" lIns="91440" tIns="45720" rIns="91440" bIns="45720" numCol="1" anchor="t" anchorCtr="0" compatLnSpc="1"/>
          <a:p>
            <a:endParaRPr lang="en-US">
              <a:latin typeface="+mn-ea"/>
            </a:endParaRPr>
          </a:p>
        </p:txBody>
      </p:sp>
      <p:sp>
        <p:nvSpPr>
          <p:cNvPr id="24" name="Freeform 24"/>
          <p:cNvSpPr/>
          <p:nvPr/>
        </p:nvSpPr>
        <p:spPr bwMode="auto">
          <a:xfrm>
            <a:off x="0" y="1712914"/>
            <a:ext cx="1524000" cy="1717675"/>
          </a:xfrm>
          <a:custGeom>
            <a:avLst/>
            <a:gdLst>
              <a:gd name="T0" fmla="*/ 3547 w 3547"/>
              <a:gd name="T1" fmla="*/ 3991 h 3991"/>
              <a:gd name="T2" fmla="*/ 1987 w 3547"/>
              <a:gd name="T3" fmla="*/ 0 h 3991"/>
              <a:gd name="T4" fmla="*/ 0 w 3547"/>
              <a:gd name="T5" fmla="*/ 0 h 3991"/>
              <a:gd name="T6" fmla="*/ 0 w 3547"/>
              <a:gd name="T7" fmla="*/ 1996 h 3991"/>
              <a:gd name="T8" fmla="*/ 3547 w 3547"/>
              <a:gd name="T9" fmla="*/ 3991 h 3991"/>
            </a:gdLst>
            <a:ahLst/>
            <a:cxnLst>
              <a:cxn ang="0">
                <a:pos x="T0" y="T1"/>
              </a:cxn>
              <a:cxn ang="0">
                <a:pos x="T2" y="T3"/>
              </a:cxn>
              <a:cxn ang="0">
                <a:pos x="T4" y="T5"/>
              </a:cxn>
              <a:cxn ang="0">
                <a:pos x="T6" y="T7"/>
              </a:cxn>
              <a:cxn ang="0">
                <a:pos x="T8" y="T9"/>
              </a:cxn>
            </a:cxnLst>
            <a:rect l="0" t="0" r="r" b="b"/>
            <a:pathLst>
              <a:path w="3547" h="3991">
                <a:moveTo>
                  <a:pt x="3547" y="3991"/>
                </a:moveTo>
                <a:lnTo>
                  <a:pt x="1987" y="0"/>
                </a:lnTo>
                <a:lnTo>
                  <a:pt x="0" y="0"/>
                </a:lnTo>
                <a:lnTo>
                  <a:pt x="0" y="1996"/>
                </a:lnTo>
                <a:lnTo>
                  <a:pt x="3547" y="3991"/>
                </a:lnTo>
                <a:close/>
              </a:path>
            </a:pathLst>
          </a:custGeom>
          <a:solidFill>
            <a:schemeClr val="accent3">
              <a:lumMod val="60000"/>
              <a:lumOff val="40000"/>
            </a:schemeClr>
          </a:solidFill>
          <a:ln>
            <a:noFill/>
          </a:ln>
        </p:spPr>
        <p:txBody>
          <a:bodyPr vert="horz" wrap="square" lIns="91440" tIns="45720" rIns="91440" bIns="45720" numCol="1" anchor="t" anchorCtr="0" compatLnSpc="1"/>
          <a:p>
            <a:endParaRPr lang="en-US">
              <a:latin typeface="+mn-ea"/>
            </a:endParaRPr>
          </a:p>
        </p:txBody>
      </p:sp>
      <p:sp>
        <p:nvSpPr>
          <p:cNvPr id="25" name="Freeform 25"/>
          <p:cNvSpPr/>
          <p:nvPr/>
        </p:nvSpPr>
        <p:spPr bwMode="auto">
          <a:xfrm>
            <a:off x="0" y="2571750"/>
            <a:ext cx="1524000" cy="858838"/>
          </a:xfrm>
          <a:custGeom>
            <a:avLst/>
            <a:gdLst>
              <a:gd name="T0" fmla="*/ 3547 w 3547"/>
              <a:gd name="T1" fmla="*/ 1995 h 1995"/>
              <a:gd name="T2" fmla="*/ 0 w 3547"/>
              <a:gd name="T3" fmla="*/ 0 h 1995"/>
              <a:gd name="T4" fmla="*/ 0 w 3547"/>
              <a:gd name="T5" fmla="*/ 1995 h 1995"/>
              <a:gd name="T6" fmla="*/ 3547 w 3547"/>
              <a:gd name="T7" fmla="*/ 1995 h 1995"/>
            </a:gdLst>
            <a:ahLst/>
            <a:cxnLst>
              <a:cxn ang="0">
                <a:pos x="T0" y="T1"/>
              </a:cxn>
              <a:cxn ang="0">
                <a:pos x="T2" y="T3"/>
              </a:cxn>
              <a:cxn ang="0">
                <a:pos x="T4" y="T5"/>
              </a:cxn>
              <a:cxn ang="0">
                <a:pos x="T6" y="T7"/>
              </a:cxn>
            </a:cxnLst>
            <a:rect l="0" t="0" r="r" b="b"/>
            <a:pathLst>
              <a:path w="3547" h="1995">
                <a:moveTo>
                  <a:pt x="3547" y="1995"/>
                </a:moveTo>
                <a:lnTo>
                  <a:pt x="0" y="0"/>
                </a:lnTo>
                <a:lnTo>
                  <a:pt x="0" y="1995"/>
                </a:lnTo>
                <a:lnTo>
                  <a:pt x="3547" y="1995"/>
                </a:lnTo>
                <a:close/>
              </a:path>
            </a:pathLst>
          </a:custGeom>
          <a:solidFill>
            <a:schemeClr val="accent3">
              <a:lumMod val="75000"/>
            </a:schemeClr>
          </a:solidFill>
          <a:ln>
            <a:noFill/>
          </a:ln>
        </p:spPr>
        <p:txBody>
          <a:bodyPr vert="horz" wrap="square" lIns="91440" tIns="45720" rIns="91440" bIns="45720" numCol="1" anchor="t" anchorCtr="0" compatLnSpc="1"/>
          <a:p>
            <a:endParaRPr lang="en-US">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0-#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53"/>
                                        </p:tgtEl>
                                        <p:attrNameLst>
                                          <p:attrName>style.visibility</p:attrName>
                                        </p:attrNameLst>
                                      </p:cBhvr>
                                      <p:to>
                                        <p:strVal val="visible"/>
                                      </p:to>
                                    </p:set>
                                    <p:anim calcmode="lin" valueType="num">
                                      <p:cBhvr additive="base">
                                        <p:cTn id="16" dur="500" fill="hold"/>
                                        <p:tgtEl>
                                          <p:spTgt spid="53"/>
                                        </p:tgtEl>
                                        <p:attrNameLst>
                                          <p:attrName>ppt_x</p:attrName>
                                        </p:attrNameLst>
                                      </p:cBhvr>
                                      <p:tavLst>
                                        <p:tav tm="0">
                                          <p:val>
                                            <p:strVal val="0-#ppt_w/2"/>
                                          </p:val>
                                        </p:tav>
                                        <p:tav tm="100000">
                                          <p:val>
                                            <p:strVal val="#ppt_x"/>
                                          </p:val>
                                        </p:tav>
                                      </p:tavLst>
                                    </p:anim>
                                    <p:anim calcmode="lin" valueType="num">
                                      <p:cBhvr additive="base">
                                        <p:cTn id="17" dur="500" fill="hold"/>
                                        <p:tgtEl>
                                          <p:spTgt spid="53"/>
                                        </p:tgtEl>
                                        <p:attrNameLst>
                                          <p:attrName>ppt_y</p:attrName>
                                        </p:attrNameLst>
                                      </p:cBhvr>
                                      <p:tavLst>
                                        <p:tav tm="0">
                                          <p:val>
                                            <p:strVal val="#ppt_y"/>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additive="base">
                                        <p:cTn id="20" dur="500" fill="hold"/>
                                        <p:tgtEl>
                                          <p:spTgt spid="54"/>
                                        </p:tgtEl>
                                        <p:attrNameLst>
                                          <p:attrName>ppt_x</p:attrName>
                                        </p:attrNameLst>
                                      </p:cBhvr>
                                      <p:tavLst>
                                        <p:tav tm="0">
                                          <p:val>
                                            <p:strVal val="#ppt_x"/>
                                          </p:val>
                                        </p:tav>
                                        <p:tav tm="100000">
                                          <p:val>
                                            <p:strVal val="#ppt_x"/>
                                          </p:val>
                                        </p:tav>
                                      </p:tavLst>
                                    </p:anim>
                                    <p:anim calcmode="lin" valueType="num">
                                      <p:cBhvr additive="base">
                                        <p:cTn id="21" dur="500" fill="hold"/>
                                        <p:tgtEl>
                                          <p:spTgt spid="54"/>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8"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0-#ppt_w/2"/>
                                          </p:val>
                                        </p:tav>
                                        <p:tav tm="100000">
                                          <p:val>
                                            <p:strVal val="#ppt_x"/>
                                          </p:val>
                                        </p:tav>
                                      </p:tavLst>
                                    </p:anim>
                                    <p:anim calcmode="lin" valueType="num">
                                      <p:cBhvr additive="base">
                                        <p:cTn id="26" dur="500" fill="hold"/>
                                        <p:tgtEl>
                                          <p:spTgt spid="52"/>
                                        </p:tgtEl>
                                        <p:attrNameLst>
                                          <p:attrName>ppt_y</p:attrName>
                                        </p:attrNameLst>
                                      </p:cBhvr>
                                      <p:tavLst>
                                        <p:tav tm="0">
                                          <p:val>
                                            <p:strVal val="#ppt_y"/>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cBhvr additive="base">
                                        <p:cTn id="29" dur="500" fill="hold"/>
                                        <p:tgtEl>
                                          <p:spTgt spid="56"/>
                                        </p:tgtEl>
                                        <p:attrNameLst>
                                          <p:attrName>ppt_x</p:attrName>
                                        </p:attrNameLst>
                                      </p:cBhvr>
                                      <p:tavLst>
                                        <p:tav tm="0">
                                          <p:val>
                                            <p:strVal val="#ppt_x"/>
                                          </p:val>
                                        </p:tav>
                                        <p:tav tm="100000">
                                          <p:val>
                                            <p:strVal val="#ppt_x"/>
                                          </p:val>
                                        </p:tav>
                                      </p:tavLst>
                                    </p:anim>
                                    <p:anim calcmode="lin" valueType="num">
                                      <p:cBhvr additive="base">
                                        <p:cTn id="30" dur="500" fill="hold"/>
                                        <p:tgtEl>
                                          <p:spTgt spid="56"/>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8" fill="hold" grpId="0" nodeType="after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500" fill="hold"/>
                                        <p:tgtEl>
                                          <p:spTgt spid="36"/>
                                        </p:tgtEl>
                                        <p:attrNameLst>
                                          <p:attrName>ppt_x</p:attrName>
                                        </p:attrNameLst>
                                      </p:cBhvr>
                                      <p:tavLst>
                                        <p:tav tm="0">
                                          <p:val>
                                            <p:strVal val="0-#ppt_w/2"/>
                                          </p:val>
                                        </p:tav>
                                        <p:tav tm="100000">
                                          <p:val>
                                            <p:strVal val="#ppt_x"/>
                                          </p:val>
                                        </p:tav>
                                      </p:tavLst>
                                    </p:anim>
                                    <p:anim calcmode="lin" valueType="num">
                                      <p:cBhvr additive="base">
                                        <p:cTn id="35" dur="500" fill="hold"/>
                                        <p:tgtEl>
                                          <p:spTgt spid="36"/>
                                        </p:tgtEl>
                                        <p:attrNameLst>
                                          <p:attrName>ppt_y</p:attrName>
                                        </p:attrNameLst>
                                      </p:cBhvr>
                                      <p:tavLst>
                                        <p:tav tm="0">
                                          <p:val>
                                            <p:strVal val="#ppt_y"/>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ppt_x"/>
                                          </p:val>
                                        </p:tav>
                                        <p:tav tm="100000">
                                          <p:val>
                                            <p:strVal val="#ppt_x"/>
                                          </p:val>
                                        </p:tav>
                                      </p:tavLst>
                                    </p:anim>
                                    <p:anim calcmode="lin" valueType="num">
                                      <p:cBhvr additive="base">
                                        <p:cTn id="39" dur="500" fill="hold"/>
                                        <p:tgtEl>
                                          <p:spTgt spid="23"/>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 presetClass="entr" presetSubtype="8" fill="hold" nodeType="afterEffect">
                                  <p:stCondLst>
                                    <p:cond delay="0"/>
                                  </p:stCondLst>
                                  <p:childTnLst>
                                    <p:set>
                                      <p:cBhvr>
                                        <p:cTn id="42" dur="1" fill="hold">
                                          <p:stCondLst>
                                            <p:cond delay="0"/>
                                          </p:stCondLst>
                                        </p:cTn>
                                        <p:tgtEl>
                                          <p:spTgt spid="80"/>
                                        </p:tgtEl>
                                        <p:attrNameLst>
                                          <p:attrName>style.visibility</p:attrName>
                                        </p:attrNameLst>
                                      </p:cBhvr>
                                      <p:to>
                                        <p:strVal val="visible"/>
                                      </p:to>
                                    </p:set>
                                    <p:anim calcmode="lin" valueType="num">
                                      <p:cBhvr additive="base">
                                        <p:cTn id="43" dur="500" fill="hold"/>
                                        <p:tgtEl>
                                          <p:spTgt spid="80"/>
                                        </p:tgtEl>
                                        <p:attrNameLst>
                                          <p:attrName>ppt_x</p:attrName>
                                        </p:attrNameLst>
                                      </p:cBhvr>
                                      <p:tavLst>
                                        <p:tav tm="0">
                                          <p:val>
                                            <p:strVal val="0-#ppt_w/2"/>
                                          </p:val>
                                        </p:tav>
                                        <p:tav tm="100000">
                                          <p:val>
                                            <p:strVal val="#ppt_x"/>
                                          </p:val>
                                        </p:tav>
                                      </p:tavLst>
                                    </p:anim>
                                    <p:anim calcmode="lin" valueType="num">
                                      <p:cBhvr additive="base">
                                        <p:cTn id="44" dur="500" fill="hold"/>
                                        <p:tgtEl>
                                          <p:spTgt spid="80"/>
                                        </p:tgtEl>
                                        <p:attrNameLst>
                                          <p:attrName>ppt_y</p:attrName>
                                        </p:attrNameLst>
                                      </p:cBhvr>
                                      <p:tavLst>
                                        <p:tav tm="0">
                                          <p:val>
                                            <p:strVal val="#ppt_y"/>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86"/>
                                        </p:tgtEl>
                                        <p:attrNameLst>
                                          <p:attrName>style.visibility</p:attrName>
                                        </p:attrNameLst>
                                      </p:cBhvr>
                                      <p:to>
                                        <p:strVal val="visible"/>
                                      </p:to>
                                    </p:set>
                                    <p:anim calcmode="lin" valueType="num">
                                      <p:cBhvr additive="base">
                                        <p:cTn id="47" dur="500" fill="hold"/>
                                        <p:tgtEl>
                                          <p:spTgt spid="86"/>
                                        </p:tgtEl>
                                        <p:attrNameLst>
                                          <p:attrName>ppt_x</p:attrName>
                                        </p:attrNameLst>
                                      </p:cBhvr>
                                      <p:tavLst>
                                        <p:tav tm="0">
                                          <p:val>
                                            <p:strVal val="#ppt_x"/>
                                          </p:val>
                                        </p:tav>
                                        <p:tav tm="100000">
                                          <p:val>
                                            <p:strVal val="#ppt_x"/>
                                          </p:val>
                                        </p:tav>
                                      </p:tavLst>
                                    </p:anim>
                                    <p:anim calcmode="lin" valueType="num">
                                      <p:cBhvr additive="base">
                                        <p:cTn id="48" dur="500" fill="hold"/>
                                        <p:tgtEl>
                                          <p:spTgt spid="86"/>
                                        </p:tgtEl>
                                        <p:attrNameLst>
                                          <p:attrName>ppt_y</p:attrName>
                                        </p:attrNameLst>
                                      </p:cBhvr>
                                      <p:tavLst>
                                        <p:tav tm="0">
                                          <p:val>
                                            <p:strVal val="1+#ppt_h/2"/>
                                          </p:val>
                                        </p:tav>
                                        <p:tav tm="100000">
                                          <p:val>
                                            <p:strVal val="#ppt_y"/>
                                          </p:val>
                                        </p:tav>
                                      </p:tavLst>
                                    </p:anim>
                                  </p:childTnLst>
                                </p:cTn>
                              </p:par>
                            </p:childTnLst>
                          </p:cTn>
                        </p:par>
                        <p:par>
                          <p:cTn id="49" fill="hold">
                            <p:stCondLst>
                              <p:cond delay="2500"/>
                            </p:stCondLst>
                            <p:childTnLst>
                              <p:par>
                                <p:cTn id="50" presetID="2" presetClass="entr" presetSubtype="1" fill="hold" grpId="0" nodeType="afterEffect">
                                  <p:stCondLst>
                                    <p:cond delay="0"/>
                                  </p:stCondLst>
                                  <p:childTnLst>
                                    <p:set>
                                      <p:cBhvr>
                                        <p:cTn id="51" dur="1" fill="hold">
                                          <p:stCondLst>
                                            <p:cond delay="0"/>
                                          </p:stCondLst>
                                        </p:cTn>
                                        <p:tgtEl>
                                          <p:spTgt spid="58"/>
                                        </p:tgtEl>
                                        <p:attrNameLst>
                                          <p:attrName>style.visibility</p:attrName>
                                        </p:attrNameLst>
                                      </p:cBhvr>
                                      <p:to>
                                        <p:strVal val="visible"/>
                                      </p:to>
                                    </p:set>
                                    <p:anim calcmode="lin" valueType="num">
                                      <p:cBhvr additive="base">
                                        <p:cTn id="52" dur="500" fill="hold"/>
                                        <p:tgtEl>
                                          <p:spTgt spid="58"/>
                                        </p:tgtEl>
                                        <p:attrNameLst>
                                          <p:attrName>ppt_x</p:attrName>
                                        </p:attrNameLst>
                                      </p:cBhvr>
                                      <p:tavLst>
                                        <p:tav tm="0">
                                          <p:val>
                                            <p:strVal val="#ppt_x"/>
                                          </p:val>
                                        </p:tav>
                                        <p:tav tm="100000">
                                          <p:val>
                                            <p:strVal val="#ppt_x"/>
                                          </p:val>
                                        </p:tav>
                                      </p:tavLst>
                                    </p:anim>
                                    <p:anim calcmode="lin" valueType="num">
                                      <p:cBhvr additive="base">
                                        <p:cTn id="53" dur="500" fill="hold"/>
                                        <p:tgtEl>
                                          <p:spTgt spid="58"/>
                                        </p:tgtEl>
                                        <p:attrNameLst>
                                          <p:attrName>ppt_y</p:attrName>
                                        </p:attrNameLst>
                                      </p:cBhvr>
                                      <p:tavLst>
                                        <p:tav tm="0">
                                          <p:val>
                                            <p:strVal val="0-#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ppt_x"/>
                                          </p:val>
                                        </p:tav>
                                        <p:tav tm="100000">
                                          <p:val>
                                            <p:strVal val="#ppt_x"/>
                                          </p:val>
                                        </p:tav>
                                      </p:tavLst>
                                    </p:anim>
                                    <p:anim calcmode="lin" valueType="num">
                                      <p:cBhvr additive="base">
                                        <p:cTn id="57" dur="500" fill="hold"/>
                                        <p:tgtEl>
                                          <p:spTgt spid="42"/>
                                        </p:tgtEl>
                                        <p:attrNameLst>
                                          <p:attrName>ppt_y</p:attrName>
                                        </p:attrNameLst>
                                      </p:cBhvr>
                                      <p:tavLst>
                                        <p:tav tm="0">
                                          <p:val>
                                            <p:strVal val="1+#ppt_h/2"/>
                                          </p:val>
                                        </p:tav>
                                        <p:tav tm="100000">
                                          <p:val>
                                            <p:strVal val="#ppt_y"/>
                                          </p:val>
                                        </p:tav>
                                      </p:tavLst>
                                    </p:anim>
                                  </p:childTnLst>
                                </p:cTn>
                              </p:par>
                            </p:childTnLst>
                          </p:cTn>
                        </p:par>
                        <p:par>
                          <p:cTn id="58" fill="hold">
                            <p:stCondLst>
                              <p:cond delay="3000"/>
                            </p:stCondLst>
                            <p:childTnLst>
                              <p:par>
                                <p:cTn id="59" presetID="2" presetClass="entr" presetSubtype="1" fill="hold" grpId="0" nodeType="afterEffect">
                                  <p:stCondLst>
                                    <p:cond delay="0"/>
                                  </p:stCondLst>
                                  <p:childTnLst>
                                    <p:set>
                                      <p:cBhvr>
                                        <p:cTn id="60" dur="1" fill="hold">
                                          <p:stCondLst>
                                            <p:cond delay="0"/>
                                          </p:stCondLst>
                                        </p:cTn>
                                        <p:tgtEl>
                                          <p:spTgt spid="57"/>
                                        </p:tgtEl>
                                        <p:attrNameLst>
                                          <p:attrName>style.visibility</p:attrName>
                                        </p:attrNameLst>
                                      </p:cBhvr>
                                      <p:to>
                                        <p:strVal val="visible"/>
                                      </p:to>
                                    </p:set>
                                    <p:anim calcmode="lin" valueType="num">
                                      <p:cBhvr additive="base">
                                        <p:cTn id="61" dur="500" fill="hold"/>
                                        <p:tgtEl>
                                          <p:spTgt spid="57"/>
                                        </p:tgtEl>
                                        <p:attrNameLst>
                                          <p:attrName>ppt_x</p:attrName>
                                        </p:attrNameLst>
                                      </p:cBhvr>
                                      <p:tavLst>
                                        <p:tav tm="0">
                                          <p:val>
                                            <p:strVal val="#ppt_x"/>
                                          </p:val>
                                        </p:tav>
                                        <p:tav tm="100000">
                                          <p:val>
                                            <p:strVal val="#ppt_x"/>
                                          </p:val>
                                        </p:tav>
                                      </p:tavLst>
                                    </p:anim>
                                    <p:anim calcmode="lin" valueType="num">
                                      <p:cBhvr additive="base">
                                        <p:cTn id="62" dur="500" fill="hold"/>
                                        <p:tgtEl>
                                          <p:spTgt spid="57"/>
                                        </p:tgtEl>
                                        <p:attrNameLst>
                                          <p:attrName>ppt_y</p:attrName>
                                        </p:attrNameLst>
                                      </p:cBhvr>
                                      <p:tavLst>
                                        <p:tav tm="0">
                                          <p:val>
                                            <p:strVal val="0-#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anim calcmode="lin" valueType="num">
                                      <p:cBhvr additive="base">
                                        <p:cTn id="65" dur="500" fill="hold"/>
                                        <p:tgtEl>
                                          <p:spTgt spid="41"/>
                                        </p:tgtEl>
                                        <p:attrNameLst>
                                          <p:attrName>ppt_x</p:attrName>
                                        </p:attrNameLst>
                                      </p:cBhvr>
                                      <p:tavLst>
                                        <p:tav tm="0">
                                          <p:val>
                                            <p:strVal val="#ppt_x"/>
                                          </p:val>
                                        </p:tav>
                                        <p:tav tm="100000">
                                          <p:val>
                                            <p:strVal val="#ppt_x"/>
                                          </p:val>
                                        </p:tav>
                                      </p:tavLst>
                                    </p:anim>
                                    <p:anim calcmode="lin" valueType="num">
                                      <p:cBhvr additive="base">
                                        <p:cTn id="66" dur="500" fill="hold"/>
                                        <p:tgtEl>
                                          <p:spTgt spid="41"/>
                                        </p:tgtEl>
                                        <p:attrNameLst>
                                          <p:attrName>ppt_y</p:attrName>
                                        </p:attrNameLst>
                                      </p:cBhvr>
                                      <p:tavLst>
                                        <p:tav tm="0">
                                          <p:val>
                                            <p:strVal val="1+#ppt_h/2"/>
                                          </p:val>
                                        </p:tav>
                                        <p:tav tm="100000">
                                          <p:val>
                                            <p:strVal val="#ppt_y"/>
                                          </p:val>
                                        </p:tav>
                                      </p:tavLst>
                                    </p:anim>
                                  </p:childTnLst>
                                </p:cTn>
                              </p:par>
                            </p:childTnLst>
                          </p:cTn>
                        </p:par>
                        <p:par>
                          <p:cTn id="67" fill="hold">
                            <p:stCondLst>
                              <p:cond delay="3500"/>
                            </p:stCondLst>
                            <p:childTnLst>
                              <p:par>
                                <p:cTn id="68" presetID="2" presetClass="entr" presetSubtype="1" fill="hold" grpId="0" nodeType="afterEffect">
                                  <p:stCondLst>
                                    <p:cond delay="0"/>
                                  </p:stCondLst>
                                  <p:childTnLst>
                                    <p:set>
                                      <p:cBhvr>
                                        <p:cTn id="69" dur="1" fill="hold">
                                          <p:stCondLst>
                                            <p:cond delay="0"/>
                                          </p:stCondLst>
                                        </p:cTn>
                                        <p:tgtEl>
                                          <p:spTgt spid="43"/>
                                        </p:tgtEl>
                                        <p:attrNameLst>
                                          <p:attrName>style.visibility</p:attrName>
                                        </p:attrNameLst>
                                      </p:cBhvr>
                                      <p:to>
                                        <p:strVal val="visible"/>
                                      </p:to>
                                    </p:set>
                                    <p:anim calcmode="lin" valueType="num">
                                      <p:cBhvr additive="base">
                                        <p:cTn id="70" dur="500" fill="hold"/>
                                        <p:tgtEl>
                                          <p:spTgt spid="43"/>
                                        </p:tgtEl>
                                        <p:attrNameLst>
                                          <p:attrName>ppt_x</p:attrName>
                                        </p:attrNameLst>
                                      </p:cBhvr>
                                      <p:tavLst>
                                        <p:tav tm="0">
                                          <p:val>
                                            <p:strVal val="#ppt_x"/>
                                          </p:val>
                                        </p:tav>
                                        <p:tav tm="100000">
                                          <p:val>
                                            <p:strVal val="#ppt_x"/>
                                          </p:val>
                                        </p:tav>
                                      </p:tavLst>
                                    </p:anim>
                                    <p:anim calcmode="lin" valueType="num">
                                      <p:cBhvr additive="base">
                                        <p:cTn id="71" dur="500" fill="hold"/>
                                        <p:tgtEl>
                                          <p:spTgt spid="43"/>
                                        </p:tgtEl>
                                        <p:attrNameLst>
                                          <p:attrName>ppt_y</p:attrName>
                                        </p:attrNameLst>
                                      </p:cBhvr>
                                      <p:tavLst>
                                        <p:tav tm="0">
                                          <p:val>
                                            <p:strVal val="0-#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59"/>
                                        </p:tgtEl>
                                        <p:attrNameLst>
                                          <p:attrName>style.visibility</p:attrName>
                                        </p:attrNameLst>
                                      </p:cBhvr>
                                      <p:to>
                                        <p:strVal val="visible"/>
                                      </p:to>
                                    </p:set>
                                    <p:anim calcmode="lin" valueType="num">
                                      <p:cBhvr additive="base">
                                        <p:cTn id="74" dur="500" fill="hold"/>
                                        <p:tgtEl>
                                          <p:spTgt spid="59"/>
                                        </p:tgtEl>
                                        <p:attrNameLst>
                                          <p:attrName>ppt_x</p:attrName>
                                        </p:attrNameLst>
                                      </p:cBhvr>
                                      <p:tavLst>
                                        <p:tav tm="0">
                                          <p:val>
                                            <p:strVal val="#ppt_x"/>
                                          </p:val>
                                        </p:tav>
                                        <p:tav tm="100000">
                                          <p:val>
                                            <p:strVal val="#ppt_x"/>
                                          </p:val>
                                        </p:tav>
                                      </p:tavLst>
                                    </p:anim>
                                    <p:anim calcmode="lin" valueType="num">
                                      <p:cBhvr additive="base">
                                        <p:cTn id="75" dur="500" fill="hold"/>
                                        <p:tgtEl>
                                          <p:spTgt spid="59"/>
                                        </p:tgtEl>
                                        <p:attrNameLst>
                                          <p:attrName>ppt_y</p:attrName>
                                        </p:attrNameLst>
                                      </p:cBhvr>
                                      <p:tavLst>
                                        <p:tav tm="0">
                                          <p:val>
                                            <p:strVal val="1+#ppt_h/2"/>
                                          </p:val>
                                        </p:tav>
                                        <p:tav tm="100000">
                                          <p:val>
                                            <p:strVal val="#ppt_y"/>
                                          </p:val>
                                        </p:tav>
                                      </p:tavLst>
                                    </p:anim>
                                  </p:childTnLst>
                                </p:cTn>
                              </p:par>
                            </p:childTnLst>
                          </p:cTn>
                        </p:par>
                        <p:par>
                          <p:cTn id="76" fill="hold">
                            <p:stCondLst>
                              <p:cond delay="4000"/>
                            </p:stCondLst>
                            <p:childTnLst>
                              <p:par>
                                <p:cTn id="77" presetID="2" presetClass="entr" presetSubtype="1"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fill="hold"/>
                                        <p:tgtEl>
                                          <p:spTgt spid="34"/>
                                        </p:tgtEl>
                                        <p:attrNameLst>
                                          <p:attrName>ppt_x</p:attrName>
                                        </p:attrNameLst>
                                      </p:cBhvr>
                                      <p:tavLst>
                                        <p:tav tm="0">
                                          <p:val>
                                            <p:strVal val="#ppt_x"/>
                                          </p:val>
                                        </p:tav>
                                        <p:tav tm="100000">
                                          <p:val>
                                            <p:strVal val="#ppt_x"/>
                                          </p:val>
                                        </p:tav>
                                      </p:tavLst>
                                    </p:anim>
                                    <p:anim calcmode="lin" valueType="num">
                                      <p:cBhvr additive="base">
                                        <p:cTn id="80" dur="500" fill="hold"/>
                                        <p:tgtEl>
                                          <p:spTgt spid="34"/>
                                        </p:tgtEl>
                                        <p:attrNameLst>
                                          <p:attrName>ppt_y</p:attrName>
                                        </p:attrNameLst>
                                      </p:cBhvr>
                                      <p:tavLst>
                                        <p:tav tm="0">
                                          <p:val>
                                            <p:strVal val="0-#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 calcmode="lin" valueType="num">
                                      <p:cBhvr additive="base">
                                        <p:cTn id="83" dur="500" fill="hold"/>
                                        <p:tgtEl>
                                          <p:spTgt spid="37"/>
                                        </p:tgtEl>
                                        <p:attrNameLst>
                                          <p:attrName>ppt_x</p:attrName>
                                        </p:attrNameLst>
                                      </p:cBhvr>
                                      <p:tavLst>
                                        <p:tav tm="0">
                                          <p:val>
                                            <p:strVal val="#ppt_x"/>
                                          </p:val>
                                        </p:tav>
                                        <p:tav tm="100000">
                                          <p:val>
                                            <p:strVal val="#ppt_x"/>
                                          </p:val>
                                        </p:tav>
                                      </p:tavLst>
                                    </p:anim>
                                    <p:anim calcmode="lin" valueType="num">
                                      <p:cBhvr additive="base">
                                        <p:cTn id="84" dur="500" fill="hold"/>
                                        <p:tgtEl>
                                          <p:spTgt spid="37"/>
                                        </p:tgtEl>
                                        <p:attrNameLst>
                                          <p:attrName>ppt_y</p:attrName>
                                        </p:attrNameLst>
                                      </p:cBhvr>
                                      <p:tavLst>
                                        <p:tav tm="0">
                                          <p:val>
                                            <p:strVal val="1+#ppt_h/2"/>
                                          </p:val>
                                        </p:tav>
                                        <p:tav tm="100000">
                                          <p:val>
                                            <p:strVal val="#ppt_y"/>
                                          </p:val>
                                        </p:tav>
                                      </p:tavLst>
                                    </p:anim>
                                  </p:childTnLst>
                                </p:cTn>
                              </p:par>
                            </p:childTnLst>
                          </p:cTn>
                        </p:par>
                        <p:par>
                          <p:cTn id="85" fill="hold">
                            <p:stCondLst>
                              <p:cond delay="4500"/>
                            </p:stCondLst>
                            <p:childTnLst>
                              <p:par>
                                <p:cTn id="86" presetID="2" presetClass="entr" presetSubtype="1" fill="hold" nodeType="afterEffect">
                                  <p:stCondLst>
                                    <p:cond delay="0"/>
                                  </p:stCondLst>
                                  <p:childTnLst>
                                    <p:set>
                                      <p:cBhvr>
                                        <p:cTn id="87" dur="1" fill="hold">
                                          <p:stCondLst>
                                            <p:cond delay="0"/>
                                          </p:stCondLst>
                                        </p:cTn>
                                        <p:tgtEl>
                                          <p:spTgt spid="83"/>
                                        </p:tgtEl>
                                        <p:attrNameLst>
                                          <p:attrName>style.visibility</p:attrName>
                                        </p:attrNameLst>
                                      </p:cBhvr>
                                      <p:to>
                                        <p:strVal val="visible"/>
                                      </p:to>
                                    </p:set>
                                    <p:anim calcmode="lin" valueType="num">
                                      <p:cBhvr additive="base">
                                        <p:cTn id="88" dur="500" fill="hold"/>
                                        <p:tgtEl>
                                          <p:spTgt spid="83"/>
                                        </p:tgtEl>
                                        <p:attrNameLst>
                                          <p:attrName>ppt_x</p:attrName>
                                        </p:attrNameLst>
                                      </p:cBhvr>
                                      <p:tavLst>
                                        <p:tav tm="0">
                                          <p:val>
                                            <p:strVal val="#ppt_x"/>
                                          </p:val>
                                        </p:tav>
                                        <p:tav tm="100000">
                                          <p:val>
                                            <p:strVal val="#ppt_x"/>
                                          </p:val>
                                        </p:tav>
                                      </p:tavLst>
                                    </p:anim>
                                    <p:anim calcmode="lin" valueType="num">
                                      <p:cBhvr additive="base">
                                        <p:cTn id="89" dur="500" fill="hold"/>
                                        <p:tgtEl>
                                          <p:spTgt spid="83"/>
                                        </p:tgtEl>
                                        <p:attrNameLst>
                                          <p:attrName>ppt_y</p:attrName>
                                        </p:attrNameLst>
                                      </p:cBhvr>
                                      <p:tavLst>
                                        <p:tav tm="0">
                                          <p:val>
                                            <p:strVal val="0-#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89"/>
                                        </p:tgtEl>
                                        <p:attrNameLst>
                                          <p:attrName>style.visibility</p:attrName>
                                        </p:attrNameLst>
                                      </p:cBhvr>
                                      <p:to>
                                        <p:strVal val="visible"/>
                                      </p:to>
                                    </p:set>
                                    <p:anim calcmode="lin" valueType="num">
                                      <p:cBhvr additive="base">
                                        <p:cTn id="92" dur="500" fill="hold"/>
                                        <p:tgtEl>
                                          <p:spTgt spid="89"/>
                                        </p:tgtEl>
                                        <p:attrNameLst>
                                          <p:attrName>ppt_x</p:attrName>
                                        </p:attrNameLst>
                                      </p:cBhvr>
                                      <p:tavLst>
                                        <p:tav tm="0">
                                          <p:val>
                                            <p:strVal val="#ppt_x"/>
                                          </p:val>
                                        </p:tav>
                                        <p:tav tm="100000">
                                          <p:val>
                                            <p:strVal val="#ppt_x"/>
                                          </p:val>
                                        </p:tav>
                                      </p:tavLst>
                                    </p:anim>
                                    <p:anim calcmode="lin" valueType="num">
                                      <p:cBhvr additive="base">
                                        <p:cTn id="93" dur="500" fill="hold"/>
                                        <p:tgtEl>
                                          <p:spTgt spid="89"/>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44"/>
                                        </p:tgtEl>
                                        <p:attrNameLst>
                                          <p:attrName>style.visibility</p:attrName>
                                        </p:attrNameLst>
                                      </p:cBhvr>
                                      <p:to>
                                        <p:strVal val="visible"/>
                                      </p:to>
                                    </p:set>
                                    <p:anim calcmode="lin" valueType="num">
                                      <p:cBhvr additive="base">
                                        <p:cTn id="96" dur="500" fill="hold"/>
                                        <p:tgtEl>
                                          <p:spTgt spid="44"/>
                                        </p:tgtEl>
                                        <p:attrNameLst>
                                          <p:attrName>ppt_x</p:attrName>
                                        </p:attrNameLst>
                                      </p:cBhvr>
                                      <p:tavLst>
                                        <p:tav tm="0">
                                          <p:val>
                                            <p:strVal val="#ppt_x"/>
                                          </p:val>
                                        </p:tav>
                                        <p:tav tm="100000">
                                          <p:val>
                                            <p:strVal val="#ppt_x"/>
                                          </p:val>
                                        </p:tav>
                                      </p:tavLst>
                                    </p:anim>
                                    <p:anim calcmode="lin" valueType="num">
                                      <p:cBhvr additive="base">
                                        <p:cTn id="97" dur="500" fill="hold"/>
                                        <p:tgtEl>
                                          <p:spTgt spid="44"/>
                                        </p:tgtEl>
                                        <p:attrNameLst>
                                          <p:attrName>ppt_y</p:attrName>
                                        </p:attrNameLst>
                                      </p:cBhvr>
                                      <p:tavLst>
                                        <p:tav tm="0">
                                          <p:val>
                                            <p:strVal val="1+#ppt_h/2"/>
                                          </p:val>
                                        </p:tav>
                                        <p:tav tm="100000">
                                          <p:val>
                                            <p:strVal val="#ppt_y"/>
                                          </p:val>
                                        </p:tav>
                                      </p:tavLst>
                                    </p:anim>
                                  </p:childTnLst>
                                </p:cTn>
                              </p:par>
                            </p:childTnLst>
                          </p:cTn>
                        </p:par>
                        <p:par>
                          <p:cTn id="98" fill="hold">
                            <p:stCondLst>
                              <p:cond delay="5000"/>
                            </p:stCondLst>
                            <p:childTnLst>
                              <p:par>
                                <p:cTn id="99" presetID="2" presetClass="entr" presetSubtype="1" fill="hold" grpId="0" nodeType="afterEffect">
                                  <p:stCondLst>
                                    <p:cond delay="0"/>
                                  </p:stCondLst>
                                  <p:childTnLst>
                                    <p:set>
                                      <p:cBhvr>
                                        <p:cTn id="100" dur="1" fill="hold">
                                          <p:stCondLst>
                                            <p:cond delay="0"/>
                                          </p:stCondLst>
                                        </p:cTn>
                                        <p:tgtEl>
                                          <p:spTgt spid="45"/>
                                        </p:tgtEl>
                                        <p:attrNameLst>
                                          <p:attrName>style.visibility</p:attrName>
                                        </p:attrNameLst>
                                      </p:cBhvr>
                                      <p:to>
                                        <p:strVal val="visible"/>
                                      </p:to>
                                    </p:set>
                                    <p:anim calcmode="lin" valueType="num">
                                      <p:cBhvr additive="base">
                                        <p:cTn id="101" dur="500" fill="hold"/>
                                        <p:tgtEl>
                                          <p:spTgt spid="45"/>
                                        </p:tgtEl>
                                        <p:attrNameLst>
                                          <p:attrName>ppt_x</p:attrName>
                                        </p:attrNameLst>
                                      </p:cBhvr>
                                      <p:tavLst>
                                        <p:tav tm="0">
                                          <p:val>
                                            <p:strVal val="#ppt_x"/>
                                          </p:val>
                                        </p:tav>
                                        <p:tav tm="100000">
                                          <p:val>
                                            <p:strVal val="#ppt_x"/>
                                          </p:val>
                                        </p:tav>
                                      </p:tavLst>
                                    </p:anim>
                                    <p:anim calcmode="lin" valueType="num">
                                      <p:cBhvr additive="base">
                                        <p:cTn id="102" dur="500" fill="hold"/>
                                        <p:tgtEl>
                                          <p:spTgt spid="45"/>
                                        </p:tgtEl>
                                        <p:attrNameLst>
                                          <p:attrName>ppt_y</p:attrName>
                                        </p:attrNameLst>
                                      </p:cBhvr>
                                      <p:tavLst>
                                        <p:tav tm="0">
                                          <p:val>
                                            <p:strVal val="0-#ppt_h/2"/>
                                          </p:val>
                                        </p:tav>
                                        <p:tav tm="100000">
                                          <p:val>
                                            <p:strVal val="#ppt_y"/>
                                          </p:val>
                                        </p:tav>
                                      </p:tavLst>
                                    </p:anim>
                                  </p:childTnLst>
                                </p:cTn>
                              </p:par>
                            </p:childTnLst>
                          </p:cTn>
                        </p:par>
                        <p:par>
                          <p:cTn id="103" fill="hold">
                            <p:stCondLst>
                              <p:cond delay="5500"/>
                            </p:stCondLst>
                            <p:childTnLst>
                              <p:par>
                                <p:cTn id="104" presetID="2" presetClass="entr" presetSubtype="2" fill="hold" grpId="0" nodeType="afterEffect">
                                  <p:stCondLst>
                                    <p:cond delay="0"/>
                                  </p:stCondLst>
                                  <p:childTnLst>
                                    <p:set>
                                      <p:cBhvr>
                                        <p:cTn id="105" dur="1" fill="hold">
                                          <p:stCondLst>
                                            <p:cond delay="0"/>
                                          </p:stCondLst>
                                        </p:cTn>
                                        <p:tgtEl>
                                          <p:spTgt spid="46"/>
                                        </p:tgtEl>
                                        <p:attrNameLst>
                                          <p:attrName>style.visibility</p:attrName>
                                        </p:attrNameLst>
                                      </p:cBhvr>
                                      <p:to>
                                        <p:strVal val="visible"/>
                                      </p:to>
                                    </p:set>
                                    <p:anim calcmode="lin" valueType="num">
                                      <p:cBhvr additive="base">
                                        <p:cTn id="106" dur="500" fill="hold"/>
                                        <p:tgtEl>
                                          <p:spTgt spid="46"/>
                                        </p:tgtEl>
                                        <p:attrNameLst>
                                          <p:attrName>ppt_x</p:attrName>
                                        </p:attrNameLst>
                                      </p:cBhvr>
                                      <p:tavLst>
                                        <p:tav tm="0">
                                          <p:val>
                                            <p:strVal val="1+#ppt_w/2"/>
                                          </p:val>
                                        </p:tav>
                                        <p:tav tm="100000">
                                          <p:val>
                                            <p:strVal val="#ppt_x"/>
                                          </p:val>
                                        </p:tav>
                                      </p:tavLst>
                                    </p:anim>
                                    <p:anim calcmode="lin" valueType="num">
                                      <p:cBhvr additive="base">
                                        <p:cTn id="107" dur="500" fill="hold"/>
                                        <p:tgtEl>
                                          <p:spTgt spid="46"/>
                                        </p:tgtEl>
                                        <p:attrNameLst>
                                          <p:attrName>ppt_y</p:attrName>
                                        </p:attrNameLst>
                                      </p:cBhvr>
                                      <p:tavLst>
                                        <p:tav tm="0">
                                          <p:val>
                                            <p:strVal val="#ppt_y"/>
                                          </p:val>
                                        </p:tav>
                                        <p:tav tm="100000">
                                          <p:val>
                                            <p:strVal val="#ppt_y"/>
                                          </p:val>
                                        </p:tav>
                                      </p:tavLst>
                                    </p:anim>
                                  </p:childTnLst>
                                </p:cTn>
                              </p:par>
                            </p:childTnLst>
                          </p:cTn>
                        </p:par>
                        <p:par>
                          <p:cTn id="108" fill="hold">
                            <p:stCondLst>
                              <p:cond delay="6000"/>
                            </p:stCondLst>
                            <p:childTnLst>
                              <p:par>
                                <p:cTn id="109" presetID="2" presetClass="entr" presetSubtype="2" fill="hold" grpId="0" nodeType="afterEffect">
                                  <p:stCondLst>
                                    <p:cond delay="0"/>
                                  </p:stCondLst>
                                  <p:childTnLst>
                                    <p:set>
                                      <p:cBhvr>
                                        <p:cTn id="110" dur="1" fill="hold">
                                          <p:stCondLst>
                                            <p:cond delay="0"/>
                                          </p:stCondLst>
                                        </p:cTn>
                                        <p:tgtEl>
                                          <p:spTgt spid="40"/>
                                        </p:tgtEl>
                                        <p:attrNameLst>
                                          <p:attrName>style.visibility</p:attrName>
                                        </p:attrNameLst>
                                      </p:cBhvr>
                                      <p:to>
                                        <p:strVal val="visible"/>
                                      </p:to>
                                    </p:set>
                                    <p:anim calcmode="lin" valueType="num">
                                      <p:cBhvr additive="base">
                                        <p:cTn id="111" dur="500" fill="hold"/>
                                        <p:tgtEl>
                                          <p:spTgt spid="40"/>
                                        </p:tgtEl>
                                        <p:attrNameLst>
                                          <p:attrName>ppt_x</p:attrName>
                                        </p:attrNameLst>
                                      </p:cBhvr>
                                      <p:tavLst>
                                        <p:tav tm="0">
                                          <p:val>
                                            <p:strVal val="1+#ppt_w/2"/>
                                          </p:val>
                                        </p:tav>
                                        <p:tav tm="100000">
                                          <p:val>
                                            <p:strVal val="#ppt_x"/>
                                          </p:val>
                                        </p:tav>
                                      </p:tavLst>
                                    </p:anim>
                                    <p:anim calcmode="lin" valueType="num">
                                      <p:cBhvr additive="base">
                                        <p:cTn id="112" dur="500" fill="hold"/>
                                        <p:tgtEl>
                                          <p:spTgt spid="40"/>
                                        </p:tgtEl>
                                        <p:attrNameLst>
                                          <p:attrName>ppt_y</p:attrName>
                                        </p:attrNameLst>
                                      </p:cBhvr>
                                      <p:tavLst>
                                        <p:tav tm="0">
                                          <p:val>
                                            <p:strVal val="#ppt_y"/>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21"/>
                                        </p:tgtEl>
                                        <p:attrNameLst>
                                          <p:attrName>style.visibility</p:attrName>
                                        </p:attrNameLst>
                                      </p:cBhvr>
                                      <p:to>
                                        <p:strVal val="visible"/>
                                      </p:to>
                                    </p:set>
                                    <p:anim calcmode="lin" valueType="num">
                                      <p:cBhvr additive="base">
                                        <p:cTn id="115" dur="500" fill="hold"/>
                                        <p:tgtEl>
                                          <p:spTgt spid="21"/>
                                        </p:tgtEl>
                                        <p:attrNameLst>
                                          <p:attrName>ppt_x</p:attrName>
                                        </p:attrNameLst>
                                      </p:cBhvr>
                                      <p:tavLst>
                                        <p:tav tm="0">
                                          <p:val>
                                            <p:strVal val="#ppt_x"/>
                                          </p:val>
                                        </p:tav>
                                        <p:tav tm="100000">
                                          <p:val>
                                            <p:strVal val="#ppt_x"/>
                                          </p:val>
                                        </p:tav>
                                      </p:tavLst>
                                    </p:anim>
                                    <p:anim calcmode="lin" valueType="num">
                                      <p:cBhvr additive="base">
                                        <p:cTn id="116" dur="500" fill="hold"/>
                                        <p:tgtEl>
                                          <p:spTgt spid="21"/>
                                        </p:tgtEl>
                                        <p:attrNameLst>
                                          <p:attrName>ppt_y</p:attrName>
                                        </p:attrNameLst>
                                      </p:cBhvr>
                                      <p:tavLst>
                                        <p:tav tm="0">
                                          <p:val>
                                            <p:strVal val="1+#ppt_h/2"/>
                                          </p:val>
                                        </p:tav>
                                        <p:tav tm="100000">
                                          <p:val>
                                            <p:strVal val="#ppt_y"/>
                                          </p:val>
                                        </p:tav>
                                      </p:tavLst>
                                    </p:anim>
                                  </p:childTnLst>
                                </p:cTn>
                              </p:par>
                            </p:childTnLst>
                          </p:cTn>
                        </p:par>
                        <p:par>
                          <p:cTn id="117" fill="hold">
                            <p:stCondLst>
                              <p:cond delay="6500"/>
                            </p:stCondLst>
                            <p:childTnLst>
                              <p:par>
                                <p:cTn id="118" presetID="2" presetClass="entr" presetSubtype="2" fill="hold" nodeType="afterEffect">
                                  <p:stCondLst>
                                    <p:cond delay="0"/>
                                  </p:stCondLst>
                                  <p:childTnLst>
                                    <p:set>
                                      <p:cBhvr>
                                        <p:cTn id="119" dur="1" fill="hold">
                                          <p:stCondLst>
                                            <p:cond delay="0"/>
                                          </p:stCondLst>
                                        </p:cTn>
                                        <p:tgtEl>
                                          <p:spTgt spid="79"/>
                                        </p:tgtEl>
                                        <p:attrNameLst>
                                          <p:attrName>style.visibility</p:attrName>
                                        </p:attrNameLst>
                                      </p:cBhvr>
                                      <p:to>
                                        <p:strVal val="visible"/>
                                      </p:to>
                                    </p:set>
                                    <p:anim calcmode="lin" valueType="num">
                                      <p:cBhvr additive="base">
                                        <p:cTn id="120" dur="500" fill="hold"/>
                                        <p:tgtEl>
                                          <p:spTgt spid="79"/>
                                        </p:tgtEl>
                                        <p:attrNameLst>
                                          <p:attrName>ppt_x</p:attrName>
                                        </p:attrNameLst>
                                      </p:cBhvr>
                                      <p:tavLst>
                                        <p:tav tm="0">
                                          <p:val>
                                            <p:strVal val="1+#ppt_w/2"/>
                                          </p:val>
                                        </p:tav>
                                        <p:tav tm="100000">
                                          <p:val>
                                            <p:strVal val="#ppt_x"/>
                                          </p:val>
                                        </p:tav>
                                      </p:tavLst>
                                    </p:anim>
                                    <p:anim calcmode="lin" valueType="num">
                                      <p:cBhvr additive="base">
                                        <p:cTn id="121" dur="500" fill="hold"/>
                                        <p:tgtEl>
                                          <p:spTgt spid="79"/>
                                        </p:tgtEl>
                                        <p:attrNameLst>
                                          <p:attrName>ppt_y</p:attrName>
                                        </p:attrNameLst>
                                      </p:cBhvr>
                                      <p:tavLst>
                                        <p:tav tm="0">
                                          <p:val>
                                            <p:strVal val="#ppt_y"/>
                                          </p:val>
                                        </p:tav>
                                        <p:tav tm="100000">
                                          <p:val>
                                            <p:strVal val="#ppt_y"/>
                                          </p:val>
                                        </p:tav>
                                      </p:tavLst>
                                    </p:anim>
                                  </p:childTnLst>
                                </p:cTn>
                              </p:par>
                              <p:par>
                                <p:cTn id="122" presetID="2" presetClass="entr" presetSubtype="4" fill="hold" nodeType="withEffect">
                                  <p:stCondLst>
                                    <p:cond delay="0"/>
                                  </p:stCondLst>
                                  <p:childTnLst>
                                    <p:set>
                                      <p:cBhvr>
                                        <p:cTn id="123" dur="1" fill="hold">
                                          <p:stCondLst>
                                            <p:cond delay="0"/>
                                          </p:stCondLst>
                                        </p:cTn>
                                        <p:tgtEl>
                                          <p:spTgt spid="92"/>
                                        </p:tgtEl>
                                        <p:attrNameLst>
                                          <p:attrName>style.visibility</p:attrName>
                                        </p:attrNameLst>
                                      </p:cBhvr>
                                      <p:to>
                                        <p:strVal val="visible"/>
                                      </p:to>
                                    </p:set>
                                    <p:anim calcmode="lin" valueType="num">
                                      <p:cBhvr additive="base">
                                        <p:cTn id="124" dur="500" fill="hold"/>
                                        <p:tgtEl>
                                          <p:spTgt spid="92"/>
                                        </p:tgtEl>
                                        <p:attrNameLst>
                                          <p:attrName>ppt_x</p:attrName>
                                        </p:attrNameLst>
                                      </p:cBhvr>
                                      <p:tavLst>
                                        <p:tav tm="0">
                                          <p:val>
                                            <p:strVal val="#ppt_x"/>
                                          </p:val>
                                        </p:tav>
                                        <p:tav tm="100000">
                                          <p:val>
                                            <p:strVal val="#ppt_x"/>
                                          </p:val>
                                        </p:tav>
                                      </p:tavLst>
                                    </p:anim>
                                    <p:anim calcmode="lin" valueType="num">
                                      <p:cBhvr additive="base">
                                        <p:cTn id="125" dur="500" fill="hold"/>
                                        <p:tgtEl>
                                          <p:spTgt spid="92"/>
                                        </p:tgtEl>
                                        <p:attrNameLst>
                                          <p:attrName>ppt_y</p:attrName>
                                        </p:attrNameLst>
                                      </p:cBhvr>
                                      <p:tavLst>
                                        <p:tav tm="0">
                                          <p:val>
                                            <p:strVal val="1+#ppt_h/2"/>
                                          </p:val>
                                        </p:tav>
                                        <p:tav tm="100000">
                                          <p:val>
                                            <p:strVal val="#ppt_y"/>
                                          </p:val>
                                        </p:tav>
                                      </p:tavLst>
                                    </p:anim>
                                  </p:childTnLst>
                                </p:cTn>
                              </p:par>
                            </p:childTnLst>
                          </p:cTn>
                        </p:par>
                        <p:par>
                          <p:cTn id="126" fill="hold">
                            <p:stCondLst>
                              <p:cond delay="7000"/>
                            </p:stCondLst>
                            <p:childTnLst>
                              <p:par>
                                <p:cTn id="127" presetID="2" presetClass="entr" presetSubtype="1" fill="hold" grpId="0" nodeType="afterEffect">
                                  <p:stCondLst>
                                    <p:cond delay="0"/>
                                  </p:stCondLst>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ppt_x"/>
                                          </p:val>
                                        </p:tav>
                                        <p:tav tm="100000">
                                          <p:val>
                                            <p:strVal val="#ppt_x"/>
                                          </p:val>
                                        </p:tav>
                                      </p:tavLst>
                                    </p:anim>
                                    <p:anim calcmode="lin" valueType="num">
                                      <p:cBhvr additive="base">
                                        <p:cTn id="130" dur="500" fill="hold"/>
                                        <p:tgtEl>
                                          <p:spTgt spid="24"/>
                                        </p:tgtEl>
                                        <p:attrNameLst>
                                          <p:attrName>ppt_y</p:attrName>
                                        </p:attrNameLst>
                                      </p:cBhvr>
                                      <p:tavLst>
                                        <p:tav tm="0">
                                          <p:val>
                                            <p:strVal val="0-#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22"/>
                                        </p:tgtEl>
                                        <p:attrNameLst>
                                          <p:attrName>style.visibility</p:attrName>
                                        </p:attrNameLst>
                                      </p:cBhvr>
                                      <p:to>
                                        <p:strVal val="visible"/>
                                      </p:to>
                                    </p:set>
                                    <p:anim calcmode="lin" valueType="num">
                                      <p:cBhvr additive="base">
                                        <p:cTn id="133" dur="500" fill="hold"/>
                                        <p:tgtEl>
                                          <p:spTgt spid="22"/>
                                        </p:tgtEl>
                                        <p:attrNameLst>
                                          <p:attrName>ppt_x</p:attrName>
                                        </p:attrNameLst>
                                      </p:cBhvr>
                                      <p:tavLst>
                                        <p:tav tm="0">
                                          <p:val>
                                            <p:strVal val="#ppt_x"/>
                                          </p:val>
                                        </p:tav>
                                        <p:tav tm="100000">
                                          <p:val>
                                            <p:strVal val="#ppt_x"/>
                                          </p:val>
                                        </p:tav>
                                      </p:tavLst>
                                    </p:anim>
                                    <p:anim calcmode="lin" valueType="num">
                                      <p:cBhvr additive="base">
                                        <p:cTn id="134" dur="500" fill="hold"/>
                                        <p:tgtEl>
                                          <p:spTgt spid="22"/>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25"/>
                                        </p:tgtEl>
                                        <p:attrNameLst>
                                          <p:attrName>style.visibility</p:attrName>
                                        </p:attrNameLst>
                                      </p:cBhvr>
                                      <p:to>
                                        <p:strVal val="visible"/>
                                      </p:to>
                                    </p:set>
                                    <p:anim calcmode="lin" valueType="num">
                                      <p:cBhvr additive="base">
                                        <p:cTn id="137" dur="500" fill="hold"/>
                                        <p:tgtEl>
                                          <p:spTgt spid="25"/>
                                        </p:tgtEl>
                                        <p:attrNameLst>
                                          <p:attrName>ppt_x</p:attrName>
                                        </p:attrNameLst>
                                      </p:cBhvr>
                                      <p:tavLst>
                                        <p:tav tm="0">
                                          <p:val>
                                            <p:strVal val="#ppt_x"/>
                                          </p:val>
                                        </p:tav>
                                        <p:tav tm="100000">
                                          <p:val>
                                            <p:strVal val="#ppt_x"/>
                                          </p:val>
                                        </p:tav>
                                      </p:tavLst>
                                    </p:anim>
                                    <p:anim calcmode="lin" valueType="num">
                                      <p:cBhvr additive="base">
                                        <p:cTn id="1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3" grpId="0" bldLvl="0" animBg="1"/>
      <p:bldP spid="34" grpId="0" bldLvl="0" animBg="1"/>
      <p:bldP spid="36" grpId="0" bldLvl="0" animBg="1"/>
      <p:bldP spid="37" grpId="0" bldLvl="0" animBg="1"/>
      <p:bldP spid="40" grpId="0" bldLvl="0" animBg="1"/>
      <p:bldP spid="41" grpId="0" bldLvl="0" animBg="1"/>
      <p:bldP spid="42" grpId="0" bldLvl="0" animBg="1"/>
      <p:bldP spid="43" grpId="0" bldLvl="0" animBg="1"/>
      <p:bldP spid="44" grpId="0" bldLvl="0" animBg="1"/>
      <p:bldP spid="45" grpId="0" bldLvl="0" animBg="1"/>
      <p:bldP spid="46" grpId="0" bldLvl="0" animBg="1"/>
      <p:bldP spid="50" grpId="0" bldLvl="0" animBg="1"/>
      <p:bldP spid="52" grpId="0" bldLvl="0" animBg="1"/>
      <p:bldP spid="53" grpId="0" bldLvl="0" animBg="1"/>
      <p:bldP spid="54" grpId="0" bldLvl="0" animBg="1"/>
      <p:bldP spid="55" grpId="0" bldLvl="0" animBg="1"/>
      <p:bldP spid="56" grpId="0" bldLvl="0" animBg="1"/>
      <p:bldP spid="57" grpId="0" bldLvl="0" animBg="1"/>
      <p:bldP spid="58" grpId="0" bldLvl="0" animBg="1"/>
      <p:bldP spid="59" grpId="0" bldLvl="0" animBg="1"/>
      <p:bldP spid="22" grpId="0" bldLvl="0" animBg="1"/>
      <p:bldP spid="24" grpId="0" bldLvl="0" animBg="1"/>
      <p:bldP spid="2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8700" b="8700"/>
          <a:stretch>
            <a:fillRect/>
          </a:stretch>
        </p:blipFill>
        <p:spPr/>
      </p:pic>
      <p:sp>
        <p:nvSpPr>
          <p:cNvPr id="31" name="Rectangle 30"/>
          <p:cNvSpPr/>
          <p:nvPr/>
        </p:nvSpPr>
        <p:spPr>
          <a:xfrm>
            <a:off x="0" y="0"/>
            <a:ext cx="9144000" cy="51435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nvGrpSpPr>
          <p:cNvPr id="17" name="Group 16"/>
          <p:cNvGrpSpPr/>
          <p:nvPr/>
        </p:nvGrpSpPr>
        <p:grpSpPr>
          <a:xfrm>
            <a:off x="0" y="-288616"/>
            <a:ext cx="4667516" cy="5451167"/>
            <a:chOff x="-19316" y="-242758"/>
            <a:chExt cx="4667516" cy="5451167"/>
          </a:xfrm>
        </p:grpSpPr>
        <p:sp>
          <p:nvSpPr>
            <p:cNvPr id="18" name="Freeform 17"/>
            <p:cNvSpPr/>
            <p:nvPr userDrawn="1"/>
          </p:nvSpPr>
          <p:spPr bwMode="auto">
            <a:xfrm flipV="1">
              <a:off x="2590015" y="3976942"/>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accent6">
                <a:lumMod val="25000"/>
                <a:lumOff val="75000"/>
              </a:schemeClr>
            </a:solidFill>
            <a:ln>
              <a:noFill/>
            </a:ln>
          </p:spPr>
          <p:txBody>
            <a:bodyPr vert="horz" wrap="square" lIns="91440" tIns="45720" rIns="91440" bIns="45720" numCol="1" anchor="t" anchorCtr="0" compatLnSpc="1"/>
            <a:lstStyle/>
            <a:p>
              <a:endParaRPr lang="en-US">
                <a:latin typeface="+mn-ea"/>
              </a:endParaRPr>
            </a:p>
          </p:txBody>
        </p:sp>
        <p:sp>
          <p:nvSpPr>
            <p:cNvPr id="19" name="Freeform 18"/>
            <p:cNvSpPr/>
            <p:nvPr userDrawn="1"/>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32" name="Freeform 31"/>
            <p:cNvSpPr/>
            <p:nvPr userDrawn="1"/>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36" name="Freeform 35"/>
            <p:cNvSpPr/>
            <p:nvPr userDrawn="1"/>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6">
                <a:lumMod val="75000"/>
                <a:lumOff val="25000"/>
              </a:schemeClr>
            </a:solidFill>
            <a:ln>
              <a:noFill/>
            </a:ln>
          </p:spPr>
          <p:txBody>
            <a:bodyPr vert="horz" wrap="square" lIns="91440" tIns="45720" rIns="91440" bIns="45720" numCol="1" anchor="t" anchorCtr="0" compatLnSpc="1"/>
            <a:lstStyle/>
            <a:p>
              <a:endParaRPr lang="en-US">
                <a:latin typeface="+mn-ea"/>
              </a:endParaRPr>
            </a:p>
          </p:txBody>
        </p:sp>
        <p:sp>
          <p:nvSpPr>
            <p:cNvPr id="37" name="Freeform 36"/>
            <p:cNvSpPr/>
            <p:nvPr userDrawn="1"/>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6">
                <a:lumMod val="50000"/>
                <a:lumOff val="50000"/>
              </a:schemeClr>
            </a:solidFill>
            <a:ln>
              <a:noFill/>
            </a:ln>
          </p:spPr>
          <p:txBody>
            <a:bodyPr vert="horz" wrap="square" lIns="91440" tIns="45720" rIns="91440" bIns="45720" numCol="1" anchor="t" anchorCtr="0" compatLnSpc="1"/>
            <a:lstStyle/>
            <a:p>
              <a:endParaRPr lang="en-US">
                <a:latin typeface="+mn-ea"/>
              </a:endParaRPr>
            </a:p>
          </p:txBody>
        </p:sp>
        <p:sp>
          <p:nvSpPr>
            <p:cNvPr id="38" name="Freeform 37"/>
            <p:cNvSpPr/>
            <p:nvPr userDrawn="1"/>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39" name="Freeform 38"/>
            <p:cNvSpPr/>
            <p:nvPr userDrawn="1"/>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6"/>
            </a:solidFill>
            <a:ln>
              <a:noFill/>
            </a:ln>
          </p:spPr>
          <p:txBody>
            <a:bodyPr vert="horz" wrap="square" lIns="91440" tIns="45720" rIns="91440" bIns="45720" numCol="1" anchor="t" anchorCtr="0" compatLnSpc="1"/>
            <a:lstStyle/>
            <a:p>
              <a:endParaRPr lang="en-US">
                <a:latin typeface="+mn-ea"/>
              </a:endParaRPr>
            </a:p>
          </p:txBody>
        </p:sp>
        <p:sp>
          <p:nvSpPr>
            <p:cNvPr id="40" name="Freeform 39"/>
            <p:cNvSpPr/>
            <p:nvPr userDrawn="1"/>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41" name="Freeform 40"/>
            <p:cNvSpPr/>
            <p:nvPr userDrawn="1"/>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5">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42" name="Freeform 41"/>
            <p:cNvSpPr/>
            <p:nvPr userDrawn="1"/>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sp>
        <p:nvSpPr>
          <p:cNvPr id="20" name="文本框 128"/>
          <p:cNvSpPr txBox="1">
            <a:spLocks noChangeArrowheads="1"/>
          </p:cNvSpPr>
          <p:nvPr/>
        </p:nvSpPr>
        <p:spPr bwMode="auto">
          <a:xfrm>
            <a:off x="4038600" y="1713049"/>
            <a:ext cx="381712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4400" i="1" dirty="0" smtClean="0">
                <a:solidFill>
                  <a:schemeClr val="bg1"/>
                </a:solidFill>
                <a:latin typeface="造字工房力黑（非商用）常规体" pitchFamily="50" charset="-122"/>
                <a:ea typeface="造字工房力黑（非商用）常规体" pitchFamily="50" charset="-122"/>
              </a:rPr>
              <a:t>项目背景</a:t>
            </a:r>
            <a:endParaRPr lang="zh-CN" altLang="en-US" sz="4400" i="1" dirty="0" smtClean="0">
              <a:solidFill>
                <a:schemeClr val="bg1"/>
              </a:solidFill>
              <a:latin typeface="造字工房力黑（非商用）常规体" pitchFamily="50" charset="-122"/>
              <a:ea typeface="造字工房力黑（非商用）常规体" pitchFamily="50" charset="-122"/>
            </a:endParaRPr>
          </a:p>
        </p:txBody>
      </p:sp>
      <p:sp>
        <p:nvSpPr>
          <p:cNvPr id="21" name="文本框 128"/>
          <p:cNvSpPr txBox="1">
            <a:spLocks noChangeArrowheads="1"/>
          </p:cNvSpPr>
          <p:nvPr/>
        </p:nvSpPr>
        <p:spPr bwMode="auto">
          <a:xfrm>
            <a:off x="-51428" y="1885950"/>
            <a:ext cx="2588888" cy="376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3900" b="1" i="1" dirty="0">
                <a:solidFill>
                  <a:schemeClr val="bg1"/>
                </a:solidFill>
                <a:latin typeface="微软雅黑" panose="020B0503020204020204" pitchFamily="34" charset="-122"/>
                <a:ea typeface="微软雅黑" panose="020B0503020204020204" pitchFamily="34" charset="-122"/>
              </a:rPr>
              <a:t>2</a:t>
            </a:r>
            <a:endParaRPr lang="en-US" altLang="zh-CN" sz="23900" b="1" i="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Text Placeholder 33"/>
          <p:cNvSpPr txBox="1"/>
          <p:nvPr/>
        </p:nvSpPr>
        <p:spPr>
          <a:xfrm>
            <a:off x="457200" y="390525"/>
            <a:ext cx="4800600" cy="4057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b="1" dirty="0" smtClean="0">
                <a:solidFill>
                  <a:schemeClr val="tx1">
                    <a:lumMod val="85000"/>
                    <a:lumOff val="15000"/>
                  </a:schemeClr>
                </a:solidFill>
                <a:latin typeface="+mn-ea"/>
              </a:rPr>
              <a:t>项 目 背 景</a:t>
            </a:r>
            <a:endParaRPr lang="zh-CN" altLang="en-US" sz="3200" b="1" dirty="0" smtClean="0">
              <a:solidFill>
                <a:schemeClr val="tx1">
                  <a:lumMod val="85000"/>
                  <a:lumOff val="15000"/>
                </a:schemeClr>
              </a:solidFill>
              <a:latin typeface="+mn-ea"/>
            </a:endParaRPr>
          </a:p>
        </p:txBody>
      </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67" name="Group 66"/>
          <p:cNvGrpSpPr/>
          <p:nvPr/>
        </p:nvGrpSpPr>
        <p:grpSpPr>
          <a:xfrm>
            <a:off x="40639" y="2800350"/>
            <a:ext cx="4378959" cy="1052195"/>
            <a:chOff x="1232709" y="2409445"/>
            <a:chExt cx="3711625" cy="1210846"/>
          </a:xfrm>
        </p:grpSpPr>
        <p:sp>
          <p:nvSpPr>
            <p:cNvPr id="68" name="TextBox 67"/>
            <p:cNvSpPr txBox="1"/>
            <p:nvPr/>
          </p:nvSpPr>
          <p:spPr>
            <a:xfrm>
              <a:off x="1232709" y="2409445"/>
              <a:ext cx="3711625" cy="458908"/>
            </a:xfrm>
            <a:prstGeom prst="rect">
              <a:avLst/>
            </a:prstGeom>
            <a:noFill/>
          </p:spPr>
          <p:txBody>
            <a:bodyPr wrap="square" rtlCol="0">
              <a:spAutoFit/>
            </a:bodyPr>
            <a:lstStyle/>
            <a:p>
              <a:pPr algn="r" fontAlgn="base"/>
              <a:r>
                <a:rPr lang="zh-CN" altLang="en-US" sz="2000" b="1" dirty="0" smtClean="0">
                  <a:solidFill>
                    <a:schemeClr val="accent3"/>
                  </a:solidFill>
                  <a:latin typeface="+mn-ea"/>
                </a:rPr>
                <a:t>传奇色彩的组织</a:t>
              </a:r>
              <a:r>
                <a:rPr lang="en-US" altLang="zh-CN" sz="2000" b="1" dirty="0" smtClean="0">
                  <a:solidFill>
                    <a:schemeClr val="accent3"/>
                  </a:solidFill>
                  <a:latin typeface="+mn-ea"/>
                </a:rPr>
                <a:t>:  ACM-ICPC</a:t>
              </a:r>
              <a:r>
                <a:rPr lang="zh-CN" altLang="en-US" sz="2000" b="1" dirty="0" smtClean="0">
                  <a:solidFill>
                    <a:schemeClr val="accent3"/>
                  </a:solidFill>
                  <a:latin typeface="+mn-ea"/>
                </a:rPr>
                <a:t>集训队 </a:t>
              </a:r>
              <a:endParaRPr lang="zh-CN" altLang="en-US" sz="2000" b="1" dirty="0" smtClean="0">
                <a:solidFill>
                  <a:schemeClr val="accent3"/>
                </a:solidFill>
                <a:latin typeface="+mn-ea"/>
              </a:endParaRPr>
            </a:p>
          </p:txBody>
        </p:sp>
        <p:sp>
          <p:nvSpPr>
            <p:cNvPr id="69" name="TextBox 68"/>
            <p:cNvSpPr txBox="1"/>
            <p:nvPr/>
          </p:nvSpPr>
          <p:spPr>
            <a:xfrm>
              <a:off x="1365652" y="2877853"/>
              <a:ext cx="3535625" cy="742438"/>
            </a:xfrm>
            <a:prstGeom prst="rect">
              <a:avLst/>
            </a:prstGeom>
            <a:noFill/>
          </p:spPr>
          <p:txBody>
            <a:bodyPr wrap="square" rtlCol="0">
              <a:spAutoFit/>
            </a:bodyPr>
            <a:lstStyle/>
            <a:p>
              <a:pPr algn="just" fontAlgn="base"/>
              <a:r>
                <a:rPr lang="zh-CN" altLang="en-US" sz="1200" dirty="0">
                  <a:solidFill>
                    <a:schemeClr val="tx1">
                      <a:lumMod val="65000"/>
                      <a:lumOff val="35000"/>
                    </a:schemeClr>
                  </a:solidFill>
                  <a:latin typeface="+mn-ea"/>
                  <a:sym typeface="+mn-ea"/>
                </a:rPr>
                <a:t>以清华北大、上交复旦等 985高校为首的各个高校可以说都是前仆后继，各大高校也都衍生了一个充满传奇色彩的组织 “acm-icpc 集训队”</a:t>
              </a:r>
              <a:endParaRPr lang="zh-CN" altLang="en-US" sz="1200" dirty="0">
                <a:solidFill>
                  <a:schemeClr val="tx1">
                    <a:lumMod val="65000"/>
                    <a:lumOff val="35000"/>
                  </a:schemeClr>
                </a:solidFill>
                <a:latin typeface="+mn-ea"/>
                <a:sym typeface="+mn-ea"/>
              </a:endParaRPr>
            </a:p>
          </p:txBody>
        </p:sp>
      </p:grpSp>
      <p:cxnSp>
        <p:nvCxnSpPr>
          <p:cNvPr id="24" name="Straight Connector 23"/>
          <p:cNvCxnSpPr>
            <a:stCxn id="12" idx="0"/>
            <a:endCxn id="86" idx="4"/>
          </p:cNvCxnSpPr>
          <p:nvPr/>
        </p:nvCxnSpPr>
        <p:spPr>
          <a:xfrm flipV="1">
            <a:off x="4612482" y="1691482"/>
            <a:ext cx="0" cy="49926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16" idx="0"/>
            <a:endCxn id="12" idx="4"/>
          </p:cNvCxnSpPr>
          <p:nvPr/>
        </p:nvCxnSpPr>
        <p:spPr>
          <a:xfrm flipV="1">
            <a:off x="4612482" y="2274889"/>
            <a:ext cx="0" cy="8223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16" idx="4"/>
          </p:cNvCxnSpPr>
          <p:nvPr/>
        </p:nvCxnSpPr>
        <p:spPr>
          <a:xfrm flipV="1">
            <a:off x="4612482" y="3181351"/>
            <a:ext cx="0" cy="196214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6" name="Oval 5"/>
          <p:cNvSpPr>
            <a:spLocks noChangeArrowheads="1"/>
          </p:cNvSpPr>
          <p:nvPr/>
        </p:nvSpPr>
        <p:spPr bwMode="auto">
          <a:xfrm>
            <a:off x="4570413" y="1607344"/>
            <a:ext cx="84138" cy="84138"/>
          </a:xfrm>
          <a:prstGeom prst="ellipse">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12" name="Oval 5"/>
          <p:cNvSpPr>
            <a:spLocks noChangeArrowheads="1"/>
          </p:cNvSpPr>
          <p:nvPr/>
        </p:nvSpPr>
        <p:spPr bwMode="auto">
          <a:xfrm>
            <a:off x="4570413" y="2190751"/>
            <a:ext cx="84138" cy="84138"/>
          </a:xfrm>
          <a:prstGeom prst="ellipse">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6" name="Oval 6"/>
          <p:cNvSpPr>
            <a:spLocks noChangeArrowheads="1"/>
          </p:cNvSpPr>
          <p:nvPr/>
        </p:nvSpPr>
        <p:spPr bwMode="auto">
          <a:xfrm>
            <a:off x="4570413" y="3097213"/>
            <a:ext cx="84138" cy="84138"/>
          </a:xfrm>
          <a:prstGeom prst="ellipse">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77" name="TextBox 76"/>
          <p:cNvSpPr txBox="1"/>
          <p:nvPr/>
        </p:nvSpPr>
        <p:spPr>
          <a:xfrm>
            <a:off x="3232049" y="818377"/>
            <a:ext cx="2760866" cy="645160"/>
          </a:xfrm>
          <a:prstGeom prst="rect">
            <a:avLst/>
          </a:prstGeom>
          <a:noFill/>
        </p:spPr>
        <p:txBody>
          <a:bodyPr wrap="square" rtlCol="0">
            <a:spAutoFit/>
          </a:bodyPr>
          <a:lstStyle/>
          <a:p>
            <a:pPr algn="ctr" fontAlgn="base"/>
            <a:r>
              <a:rPr lang="zh-CN" altLang="en-US" sz="3600" b="1" dirty="0" smtClean="0">
                <a:solidFill>
                  <a:schemeClr val="accent1"/>
                </a:solidFill>
                <a:latin typeface="+mn-ea"/>
              </a:rPr>
              <a:t>ACM</a:t>
            </a:r>
            <a:r>
              <a:rPr lang="en-US" altLang="zh-CN" sz="3600" b="1" dirty="0" smtClean="0">
                <a:solidFill>
                  <a:schemeClr val="accent1"/>
                </a:solidFill>
                <a:latin typeface="+mn-ea"/>
              </a:rPr>
              <a:t>-</a:t>
            </a:r>
            <a:r>
              <a:rPr lang="zh-CN" altLang="en-US" sz="3600" b="1" dirty="0" smtClean="0">
                <a:solidFill>
                  <a:schemeClr val="accent1"/>
                </a:solidFill>
                <a:latin typeface="+mn-ea"/>
              </a:rPr>
              <a:t>ICPC </a:t>
            </a:r>
            <a:endParaRPr lang="zh-CN" altLang="en-US" sz="3600" b="1" dirty="0" smtClean="0">
              <a:solidFill>
                <a:schemeClr val="accent1"/>
              </a:solidFill>
              <a:latin typeface="+mn-ea"/>
            </a:endParaRPr>
          </a:p>
        </p:txBody>
      </p:sp>
      <p:sp>
        <p:nvSpPr>
          <p:cNvPr id="87" name="Rectangle 7"/>
          <p:cNvSpPr>
            <a:spLocks noChangeArrowheads="1"/>
          </p:cNvSpPr>
          <p:nvPr/>
        </p:nvSpPr>
        <p:spPr bwMode="auto">
          <a:xfrm>
            <a:off x="2083754" y="4115594"/>
            <a:ext cx="2030413" cy="198438"/>
          </a:xfrm>
          <a:prstGeom prst="rect">
            <a:avLst/>
          </a:prstGeom>
          <a:solidFill>
            <a:schemeClr val="bg1">
              <a:lumMod val="85000"/>
            </a:schemeClr>
          </a:solidFill>
          <a:ln>
            <a:noFill/>
          </a:ln>
        </p:spPr>
        <p:txBody>
          <a:bodyPr vert="horz" wrap="square" lIns="91440" tIns="45720" rIns="91440" bIns="45720" numCol="1" anchor="t" anchorCtr="0" compatLnSpc="1"/>
          <a:lstStyle/>
          <a:p>
            <a:endParaRPr lang="en-US">
              <a:latin typeface="+mn-ea"/>
            </a:endParaRPr>
          </a:p>
        </p:txBody>
      </p:sp>
      <p:sp>
        <p:nvSpPr>
          <p:cNvPr id="88" name="Rectangle 8"/>
          <p:cNvSpPr>
            <a:spLocks noChangeArrowheads="1"/>
          </p:cNvSpPr>
          <p:nvPr/>
        </p:nvSpPr>
        <p:spPr bwMode="auto">
          <a:xfrm>
            <a:off x="2083754" y="4115594"/>
            <a:ext cx="1116013" cy="198438"/>
          </a:xfrm>
          <a:prstGeom prst="rect">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89" name="Freeform 9"/>
          <p:cNvSpPr>
            <a:spLocks noEditPoints="1"/>
          </p:cNvSpPr>
          <p:nvPr/>
        </p:nvSpPr>
        <p:spPr bwMode="auto">
          <a:xfrm>
            <a:off x="1825624" y="3979069"/>
            <a:ext cx="165100" cy="166688"/>
          </a:xfrm>
          <a:custGeom>
            <a:avLst/>
            <a:gdLst>
              <a:gd name="T0" fmla="*/ 315 w 456"/>
              <a:gd name="T1" fmla="*/ 341 h 457"/>
              <a:gd name="T2" fmla="*/ 426 w 456"/>
              <a:gd name="T3" fmla="*/ 236 h 457"/>
              <a:gd name="T4" fmla="*/ 29 w 456"/>
              <a:gd name="T5" fmla="*/ 236 h 457"/>
              <a:gd name="T6" fmla="*/ 140 w 456"/>
              <a:gd name="T7" fmla="*/ 341 h 457"/>
              <a:gd name="T8" fmla="*/ 29 w 456"/>
              <a:gd name="T9" fmla="*/ 236 h 457"/>
              <a:gd name="T10" fmla="*/ 134 w 456"/>
              <a:gd name="T11" fmla="*/ 129 h 457"/>
              <a:gd name="T12" fmla="*/ 29 w 456"/>
              <a:gd name="T13" fmla="*/ 221 h 457"/>
              <a:gd name="T14" fmla="*/ 235 w 456"/>
              <a:gd name="T15" fmla="*/ 221 h 457"/>
              <a:gd name="T16" fmla="*/ 307 w 456"/>
              <a:gd name="T17" fmla="*/ 133 h 457"/>
              <a:gd name="T18" fmla="*/ 235 w 456"/>
              <a:gd name="T19" fmla="*/ 221 h 457"/>
              <a:gd name="T20" fmla="*/ 301 w 456"/>
              <a:gd name="T21" fmla="*/ 336 h 457"/>
              <a:gd name="T22" fmla="*/ 235 w 456"/>
              <a:gd name="T23" fmla="*/ 236 h 457"/>
              <a:gd name="T24" fmla="*/ 301 w 456"/>
              <a:gd name="T25" fmla="*/ 336 h 457"/>
              <a:gd name="T26" fmla="*/ 357 w 456"/>
              <a:gd name="T27" fmla="*/ 380 h 457"/>
              <a:gd name="T28" fmla="*/ 310 w 456"/>
              <a:gd name="T29" fmla="*/ 354 h 457"/>
              <a:gd name="T30" fmla="*/ 235 w 456"/>
              <a:gd name="T31" fmla="*/ 340 h 457"/>
              <a:gd name="T32" fmla="*/ 236 w 456"/>
              <a:gd name="T33" fmla="*/ 427 h 457"/>
              <a:gd name="T34" fmla="*/ 235 w 456"/>
              <a:gd name="T35" fmla="*/ 427 h 457"/>
              <a:gd name="T36" fmla="*/ 99 w 456"/>
              <a:gd name="T37" fmla="*/ 380 h 457"/>
              <a:gd name="T38" fmla="*/ 195 w 456"/>
              <a:gd name="T39" fmla="*/ 425 h 457"/>
              <a:gd name="T40" fmla="*/ 220 w 456"/>
              <a:gd name="T41" fmla="*/ 325 h 457"/>
              <a:gd name="T42" fmla="*/ 132 w 456"/>
              <a:gd name="T43" fmla="*/ 236 h 457"/>
              <a:gd name="T44" fmla="*/ 220 w 456"/>
              <a:gd name="T45" fmla="*/ 236 h 457"/>
              <a:gd name="T46" fmla="*/ 220 w 456"/>
              <a:gd name="T47" fmla="*/ 147 h 457"/>
              <a:gd name="T48" fmla="*/ 132 w 456"/>
              <a:gd name="T49" fmla="*/ 221 h 457"/>
              <a:gd name="T50" fmla="*/ 140 w 456"/>
              <a:gd name="T51" fmla="*/ 115 h 457"/>
              <a:gd name="T52" fmla="*/ 195 w 456"/>
              <a:gd name="T53" fmla="*/ 32 h 457"/>
              <a:gd name="T54" fmla="*/ 220 w 456"/>
              <a:gd name="T55" fmla="*/ 30 h 457"/>
              <a:gd name="T56" fmla="*/ 154 w 456"/>
              <a:gd name="T57" fmla="*/ 120 h 457"/>
              <a:gd name="T58" fmla="*/ 220 w 456"/>
              <a:gd name="T59" fmla="*/ 30 h 457"/>
              <a:gd name="T60" fmla="*/ 365 w 456"/>
              <a:gd name="T61" fmla="*/ 85 h 457"/>
              <a:gd name="T62" fmla="*/ 260 w 456"/>
              <a:gd name="T63" fmla="*/ 32 h 457"/>
              <a:gd name="T64" fmla="*/ 301 w 456"/>
              <a:gd name="T65" fmla="*/ 120 h 457"/>
              <a:gd name="T66" fmla="*/ 235 w 456"/>
              <a:gd name="T67" fmla="*/ 30 h 457"/>
              <a:gd name="T68" fmla="*/ 220 w 456"/>
              <a:gd name="T69" fmla="*/ 427 h 457"/>
              <a:gd name="T70" fmla="*/ 220 w 456"/>
              <a:gd name="T71" fmla="*/ 340 h 457"/>
              <a:gd name="T72" fmla="*/ 220 w 456"/>
              <a:gd name="T73" fmla="*/ 427 h 457"/>
              <a:gd name="T74" fmla="*/ 426 w 456"/>
              <a:gd name="T75" fmla="*/ 221 h 457"/>
              <a:gd name="T76" fmla="*/ 321 w 456"/>
              <a:gd name="T77" fmla="*/ 129 h 457"/>
              <a:gd name="T78" fmla="*/ 426 w 456"/>
              <a:gd name="T79" fmla="*/ 221 h 457"/>
              <a:gd name="T80" fmla="*/ 0 w 456"/>
              <a:gd name="T81" fmla="*/ 228 h 457"/>
              <a:gd name="T82" fmla="*/ 456 w 456"/>
              <a:gd name="T83" fmla="*/ 22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6" h="457">
                <a:moveTo>
                  <a:pt x="367" y="369"/>
                </a:moveTo>
                <a:cubicBezTo>
                  <a:pt x="351" y="358"/>
                  <a:pt x="334" y="348"/>
                  <a:pt x="315" y="341"/>
                </a:cubicBezTo>
                <a:cubicBezTo>
                  <a:pt x="329" y="309"/>
                  <a:pt x="337" y="274"/>
                  <a:pt x="338" y="236"/>
                </a:cubicBezTo>
                <a:lnTo>
                  <a:pt x="426" y="236"/>
                </a:lnTo>
                <a:cubicBezTo>
                  <a:pt x="424" y="288"/>
                  <a:pt x="402" y="335"/>
                  <a:pt x="367" y="369"/>
                </a:cubicBezTo>
                <a:close/>
                <a:moveTo>
                  <a:pt x="29" y="236"/>
                </a:moveTo>
                <a:lnTo>
                  <a:pt x="117" y="236"/>
                </a:lnTo>
                <a:cubicBezTo>
                  <a:pt x="118" y="274"/>
                  <a:pt x="126" y="309"/>
                  <a:pt x="140" y="341"/>
                </a:cubicBezTo>
                <a:cubicBezTo>
                  <a:pt x="121" y="348"/>
                  <a:pt x="104" y="358"/>
                  <a:pt x="88" y="369"/>
                </a:cubicBezTo>
                <a:cubicBezTo>
                  <a:pt x="53" y="335"/>
                  <a:pt x="31" y="288"/>
                  <a:pt x="29" y="236"/>
                </a:cubicBezTo>
                <a:close/>
                <a:moveTo>
                  <a:pt x="80" y="96"/>
                </a:moveTo>
                <a:cubicBezTo>
                  <a:pt x="96" y="109"/>
                  <a:pt x="115" y="120"/>
                  <a:pt x="134" y="129"/>
                </a:cubicBezTo>
                <a:cubicBezTo>
                  <a:pt x="124" y="157"/>
                  <a:pt x="118" y="188"/>
                  <a:pt x="117" y="221"/>
                </a:cubicBezTo>
                <a:lnTo>
                  <a:pt x="29" y="221"/>
                </a:lnTo>
                <a:cubicBezTo>
                  <a:pt x="31" y="173"/>
                  <a:pt x="50" y="130"/>
                  <a:pt x="80" y="96"/>
                </a:cubicBezTo>
                <a:close/>
                <a:moveTo>
                  <a:pt x="235" y="221"/>
                </a:moveTo>
                <a:lnTo>
                  <a:pt x="235" y="147"/>
                </a:lnTo>
                <a:cubicBezTo>
                  <a:pt x="260" y="146"/>
                  <a:pt x="284" y="142"/>
                  <a:pt x="307" y="133"/>
                </a:cubicBezTo>
                <a:cubicBezTo>
                  <a:pt x="316" y="161"/>
                  <a:pt x="322" y="190"/>
                  <a:pt x="323" y="221"/>
                </a:cubicBezTo>
                <a:cubicBezTo>
                  <a:pt x="323" y="221"/>
                  <a:pt x="235" y="221"/>
                  <a:pt x="235" y="221"/>
                </a:cubicBezTo>
                <a:close/>
                <a:moveTo>
                  <a:pt x="235" y="221"/>
                </a:moveTo>
                <a:close/>
                <a:moveTo>
                  <a:pt x="301" y="336"/>
                </a:moveTo>
                <a:cubicBezTo>
                  <a:pt x="280" y="329"/>
                  <a:pt x="258" y="326"/>
                  <a:pt x="235" y="325"/>
                </a:cubicBezTo>
                <a:lnTo>
                  <a:pt x="235" y="236"/>
                </a:lnTo>
                <a:lnTo>
                  <a:pt x="323" y="236"/>
                </a:lnTo>
                <a:cubicBezTo>
                  <a:pt x="322" y="271"/>
                  <a:pt x="314" y="305"/>
                  <a:pt x="301" y="336"/>
                </a:cubicBezTo>
                <a:close/>
                <a:moveTo>
                  <a:pt x="310" y="354"/>
                </a:moveTo>
                <a:cubicBezTo>
                  <a:pt x="326" y="361"/>
                  <a:pt x="342" y="369"/>
                  <a:pt x="357" y="380"/>
                </a:cubicBezTo>
                <a:cubicBezTo>
                  <a:pt x="330" y="403"/>
                  <a:pt x="296" y="418"/>
                  <a:pt x="260" y="425"/>
                </a:cubicBezTo>
                <a:cubicBezTo>
                  <a:pt x="280" y="405"/>
                  <a:pt x="297" y="381"/>
                  <a:pt x="310" y="354"/>
                </a:cubicBezTo>
                <a:close/>
                <a:moveTo>
                  <a:pt x="235" y="427"/>
                </a:moveTo>
                <a:lnTo>
                  <a:pt x="235" y="340"/>
                </a:lnTo>
                <a:cubicBezTo>
                  <a:pt x="256" y="340"/>
                  <a:pt x="276" y="344"/>
                  <a:pt x="296" y="349"/>
                </a:cubicBezTo>
                <a:cubicBezTo>
                  <a:pt x="281" y="380"/>
                  <a:pt x="260" y="407"/>
                  <a:pt x="236" y="427"/>
                </a:cubicBezTo>
                <a:cubicBezTo>
                  <a:pt x="236" y="427"/>
                  <a:pt x="235" y="427"/>
                  <a:pt x="235" y="427"/>
                </a:cubicBezTo>
                <a:close/>
                <a:moveTo>
                  <a:pt x="235" y="427"/>
                </a:moveTo>
                <a:close/>
                <a:moveTo>
                  <a:pt x="195" y="425"/>
                </a:moveTo>
                <a:cubicBezTo>
                  <a:pt x="159" y="418"/>
                  <a:pt x="126" y="403"/>
                  <a:pt x="99" y="380"/>
                </a:cubicBezTo>
                <a:cubicBezTo>
                  <a:pt x="113" y="369"/>
                  <a:pt x="129" y="361"/>
                  <a:pt x="146" y="354"/>
                </a:cubicBezTo>
                <a:cubicBezTo>
                  <a:pt x="159" y="381"/>
                  <a:pt x="175" y="405"/>
                  <a:pt x="195" y="425"/>
                </a:cubicBezTo>
                <a:close/>
                <a:moveTo>
                  <a:pt x="220" y="236"/>
                </a:moveTo>
                <a:lnTo>
                  <a:pt x="220" y="325"/>
                </a:lnTo>
                <a:cubicBezTo>
                  <a:pt x="197" y="326"/>
                  <a:pt x="175" y="329"/>
                  <a:pt x="154" y="336"/>
                </a:cubicBezTo>
                <a:cubicBezTo>
                  <a:pt x="141" y="305"/>
                  <a:pt x="133" y="271"/>
                  <a:pt x="132" y="236"/>
                </a:cubicBezTo>
                <a:cubicBezTo>
                  <a:pt x="132" y="236"/>
                  <a:pt x="220" y="236"/>
                  <a:pt x="220" y="236"/>
                </a:cubicBezTo>
                <a:close/>
                <a:moveTo>
                  <a:pt x="220" y="236"/>
                </a:moveTo>
                <a:close/>
                <a:moveTo>
                  <a:pt x="148" y="133"/>
                </a:moveTo>
                <a:cubicBezTo>
                  <a:pt x="171" y="142"/>
                  <a:pt x="195" y="146"/>
                  <a:pt x="220" y="147"/>
                </a:cubicBezTo>
                <a:lnTo>
                  <a:pt x="220" y="221"/>
                </a:lnTo>
                <a:lnTo>
                  <a:pt x="132" y="221"/>
                </a:lnTo>
                <a:cubicBezTo>
                  <a:pt x="133" y="190"/>
                  <a:pt x="139" y="161"/>
                  <a:pt x="148" y="133"/>
                </a:cubicBezTo>
                <a:close/>
                <a:moveTo>
                  <a:pt x="140" y="115"/>
                </a:moveTo>
                <a:cubicBezTo>
                  <a:pt x="122" y="108"/>
                  <a:pt x="105" y="97"/>
                  <a:pt x="90" y="85"/>
                </a:cubicBezTo>
                <a:cubicBezTo>
                  <a:pt x="118" y="58"/>
                  <a:pt x="155" y="39"/>
                  <a:pt x="195" y="32"/>
                </a:cubicBezTo>
                <a:cubicBezTo>
                  <a:pt x="172" y="55"/>
                  <a:pt x="154" y="83"/>
                  <a:pt x="140" y="115"/>
                </a:cubicBezTo>
                <a:close/>
                <a:moveTo>
                  <a:pt x="220" y="30"/>
                </a:moveTo>
                <a:lnTo>
                  <a:pt x="220" y="132"/>
                </a:lnTo>
                <a:cubicBezTo>
                  <a:pt x="197" y="131"/>
                  <a:pt x="175" y="127"/>
                  <a:pt x="154" y="120"/>
                </a:cubicBezTo>
                <a:cubicBezTo>
                  <a:pt x="169" y="84"/>
                  <a:pt x="192" y="53"/>
                  <a:pt x="220" y="30"/>
                </a:cubicBezTo>
                <a:cubicBezTo>
                  <a:pt x="220" y="30"/>
                  <a:pt x="220" y="30"/>
                  <a:pt x="220" y="30"/>
                </a:cubicBezTo>
                <a:close/>
                <a:moveTo>
                  <a:pt x="260" y="32"/>
                </a:moveTo>
                <a:cubicBezTo>
                  <a:pt x="301" y="39"/>
                  <a:pt x="337" y="58"/>
                  <a:pt x="365" y="85"/>
                </a:cubicBezTo>
                <a:cubicBezTo>
                  <a:pt x="350" y="97"/>
                  <a:pt x="333" y="108"/>
                  <a:pt x="315" y="115"/>
                </a:cubicBezTo>
                <a:cubicBezTo>
                  <a:pt x="302" y="83"/>
                  <a:pt x="283" y="55"/>
                  <a:pt x="260" y="32"/>
                </a:cubicBezTo>
                <a:close/>
                <a:moveTo>
                  <a:pt x="236" y="30"/>
                </a:moveTo>
                <a:cubicBezTo>
                  <a:pt x="263" y="53"/>
                  <a:pt x="286" y="84"/>
                  <a:pt x="301" y="120"/>
                </a:cubicBezTo>
                <a:cubicBezTo>
                  <a:pt x="280" y="127"/>
                  <a:pt x="258" y="131"/>
                  <a:pt x="235" y="132"/>
                </a:cubicBezTo>
                <a:lnTo>
                  <a:pt x="235" y="30"/>
                </a:lnTo>
                <a:cubicBezTo>
                  <a:pt x="235" y="30"/>
                  <a:pt x="236" y="30"/>
                  <a:pt x="236" y="30"/>
                </a:cubicBezTo>
                <a:close/>
                <a:moveTo>
                  <a:pt x="220" y="427"/>
                </a:moveTo>
                <a:cubicBezTo>
                  <a:pt x="195" y="407"/>
                  <a:pt x="175" y="380"/>
                  <a:pt x="160" y="349"/>
                </a:cubicBezTo>
                <a:cubicBezTo>
                  <a:pt x="179" y="344"/>
                  <a:pt x="199" y="340"/>
                  <a:pt x="220" y="340"/>
                </a:cubicBezTo>
                <a:lnTo>
                  <a:pt x="220" y="427"/>
                </a:lnTo>
                <a:cubicBezTo>
                  <a:pt x="220" y="427"/>
                  <a:pt x="220" y="427"/>
                  <a:pt x="220" y="427"/>
                </a:cubicBezTo>
                <a:close/>
                <a:moveTo>
                  <a:pt x="220" y="427"/>
                </a:moveTo>
                <a:close/>
                <a:moveTo>
                  <a:pt x="426" y="221"/>
                </a:moveTo>
                <a:lnTo>
                  <a:pt x="338" y="221"/>
                </a:lnTo>
                <a:cubicBezTo>
                  <a:pt x="337" y="188"/>
                  <a:pt x="331" y="157"/>
                  <a:pt x="321" y="129"/>
                </a:cubicBezTo>
                <a:cubicBezTo>
                  <a:pt x="341" y="120"/>
                  <a:pt x="359" y="109"/>
                  <a:pt x="376" y="96"/>
                </a:cubicBezTo>
                <a:cubicBezTo>
                  <a:pt x="406" y="130"/>
                  <a:pt x="424" y="173"/>
                  <a:pt x="426" y="221"/>
                </a:cubicBezTo>
                <a:close/>
                <a:moveTo>
                  <a:pt x="228" y="0"/>
                </a:moveTo>
                <a:cubicBezTo>
                  <a:pt x="102" y="0"/>
                  <a:pt x="0" y="102"/>
                  <a:pt x="0" y="228"/>
                </a:cubicBezTo>
                <a:cubicBezTo>
                  <a:pt x="0" y="354"/>
                  <a:pt x="102" y="457"/>
                  <a:pt x="228" y="457"/>
                </a:cubicBezTo>
                <a:cubicBezTo>
                  <a:pt x="354" y="457"/>
                  <a:pt x="456" y="354"/>
                  <a:pt x="456" y="228"/>
                </a:cubicBezTo>
                <a:cubicBezTo>
                  <a:pt x="456" y="102"/>
                  <a:pt x="354" y="0"/>
                  <a:pt x="228" y="0"/>
                </a:cubicBez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90" name="Rectangle 10"/>
          <p:cNvSpPr>
            <a:spLocks noChangeArrowheads="1"/>
          </p:cNvSpPr>
          <p:nvPr/>
        </p:nvSpPr>
        <p:spPr bwMode="auto">
          <a:xfrm>
            <a:off x="2083754" y="4455319"/>
            <a:ext cx="2030413" cy="198438"/>
          </a:xfrm>
          <a:prstGeom prst="rect">
            <a:avLst/>
          </a:prstGeom>
          <a:solidFill>
            <a:schemeClr val="bg1">
              <a:lumMod val="85000"/>
            </a:schemeClr>
          </a:solidFill>
          <a:ln>
            <a:noFill/>
          </a:ln>
        </p:spPr>
        <p:txBody>
          <a:bodyPr vert="horz" wrap="square" lIns="91440" tIns="45720" rIns="91440" bIns="45720" numCol="1" anchor="t" anchorCtr="0" compatLnSpc="1"/>
          <a:lstStyle/>
          <a:p>
            <a:endParaRPr lang="en-US">
              <a:latin typeface="+mn-ea"/>
            </a:endParaRPr>
          </a:p>
        </p:txBody>
      </p:sp>
      <p:sp>
        <p:nvSpPr>
          <p:cNvPr id="91" name="Rectangle 11"/>
          <p:cNvSpPr>
            <a:spLocks noChangeArrowheads="1"/>
          </p:cNvSpPr>
          <p:nvPr/>
        </p:nvSpPr>
        <p:spPr bwMode="auto">
          <a:xfrm>
            <a:off x="2083753" y="4455319"/>
            <a:ext cx="1573213" cy="198438"/>
          </a:xfrm>
          <a:prstGeom prst="rect">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92" name="Freeform 12"/>
          <p:cNvSpPr>
            <a:spLocks noEditPoints="1"/>
          </p:cNvSpPr>
          <p:nvPr/>
        </p:nvSpPr>
        <p:spPr bwMode="auto">
          <a:xfrm>
            <a:off x="1851024" y="4318794"/>
            <a:ext cx="114300" cy="166688"/>
          </a:xfrm>
          <a:custGeom>
            <a:avLst/>
            <a:gdLst>
              <a:gd name="T0" fmla="*/ 223 w 314"/>
              <a:gd name="T1" fmla="*/ 300 h 457"/>
              <a:gd name="T2" fmla="*/ 90 w 314"/>
              <a:gd name="T3" fmla="*/ 300 h 457"/>
              <a:gd name="T4" fmla="*/ 66 w 314"/>
              <a:gd name="T5" fmla="*/ 254 h 457"/>
              <a:gd name="T6" fmla="*/ 28 w 314"/>
              <a:gd name="T7" fmla="*/ 157 h 457"/>
              <a:gd name="T8" fmla="*/ 157 w 314"/>
              <a:gd name="T9" fmla="*/ 28 h 457"/>
              <a:gd name="T10" fmla="*/ 285 w 314"/>
              <a:gd name="T11" fmla="*/ 157 h 457"/>
              <a:gd name="T12" fmla="*/ 247 w 314"/>
              <a:gd name="T13" fmla="*/ 254 h 457"/>
              <a:gd name="T14" fmla="*/ 223 w 314"/>
              <a:gd name="T15" fmla="*/ 300 h 457"/>
              <a:gd name="T16" fmla="*/ 157 w 314"/>
              <a:gd name="T17" fmla="*/ 71 h 457"/>
              <a:gd name="T18" fmla="*/ 71 w 314"/>
              <a:gd name="T19" fmla="*/ 157 h 457"/>
              <a:gd name="T20" fmla="*/ 78 w 314"/>
              <a:gd name="T21" fmla="*/ 164 h 457"/>
              <a:gd name="T22" fmla="*/ 85 w 314"/>
              <a:gd name="T23" fmla="*/ 157 h 457"/>
              <a:gd name="T24" fmla="*/ 157 w 314"/>
              <a:gd name="T25" fmla="*/ 86 h 457"/>
              <a:gd name="T26" fmla="*/ 164 w 314"/>
              <a:gd name="T27" fmla="*/ 79 h 457"/>
              <a:gd name="T28" fmla="*/ 157 w 314"/>
              <a:gd name="T29" fmla="*/ 71 h 457"/>
              <a:gd name="T30" fmla="*/ 157 w 314"/>
              <a:gd name="T31" fmla="*/ 428 h 457"/>
              <a:gd name="T32" fmla="*/ 128 w 314"/>
              <a:gd name="T33" fmla="*/ 410 h 457"/>
              <a:gd name="T34" fmla="*/ 189 w 314"/>
              <a:gd name="T35" fmla="*/ 403 h 457"/>
              <a:gd name="T36" fmla="*/ 157 w 314"/>
              <a:gd name="T37" fmla="*/ 428 h 457"/>
              <a:gd name="T38" fmla="*/ 110 w 314"/>
              <a:gd name="T39" fmla="*/ 355 h 457"/>
              <a:gd name="T40" fmla="*/ 101 w 314"/>
              <a:gd name="T41" fmla="*/ 328 h 457"/>
              <a:gd name="T42" fmla="*/ 212 w 314"/>
              <a:gd name="T43" fmla="*/ 328 h 457"/>
              <a:gd name="T44" fmla="*/ 207 w 314"/>
              <a:gd name="T45" fmla="*/ 343 h 457"/>
              <a:gd name="T46" fmla="*/ 110 w 314"/>
              <a:gd name="T47" fmla="*/ 355 h 457"/>
              <a:gd name="T48" fmla="*/ 194 w 314"/>
              <a:gd name="T49" fmla="*/ 388 h 457"/>
              <a:gd name="T50" fmla="*/ 123 w 314"/>
              <a:gd name="T51" fmla="*/ 397 h 457"/>
              <a:gd name="T52" fmla="*/ 115 w 314"/>
              <a:gd name="T53" fmla="*/ 370 h 457"/>
              <a:gd name="T54" fmla="*/ 114 w 314"/>
              <a:gd name="T55" fmla="*/ 369 h 457"/>
              <a:gd name="T56" fmla="*/ 202 w 314"/>
              <a:gd name="T57" fmla="*/ 358 h 457"/>
              <a:gd name="T58" fmla="*/ 199 w 314"/>
              <a:gd name="T59" fmla="*/ 371 h 457"/>
              <a:gd name="T60" fmla="*/ 194 w 314"/>
              <a:gd name="T61" fmla="*/ 388 h 457"/>
              <a:gd name="T62" fmla="*/ 157 w 314"/>
              <a:gd name="T63" fmla="*/ 0 h 457"/>
              <a:gd name="T64" fmla="*/ 0 w 314"/>
              <a:gd name="T65" fmla="*/ 157 h 457"/>
              <a:gd name="T66" fmla="*/ 72 w 314"/>
              <a:gd name="T67" fmla="*/ 329 h 457"/>
              <a:gd name="T68" fmla="*/ 157 w 314"/>
              <a:gd name="T69" fmla="*/ 457 h 457"/>
              <a:gd name="T70" fmla="*/ 242 w 314"/>
              <a:gd name="T71" fmla="*/ 329 h 457"/>
              <a:gd name="T72" fmla="*/ 314 w 314"/>
              <a:gd name="T73" fmla="*/ 157 h 457"/>
              <a:gd name="T74" fmla="*/ 157 w 314"/>
              <a:gd name="T75"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4" h="457">
                <a:moveTo>
                  <a:pt x="223" y="300"/>
                </a:moveTo>
                <a:lnTo>
                  <a:pt x="90" y="300"/>
                </a:lnTo>
                <a:cubicBezTo>
                  <a:pt x="83" y="284"/>
                  <a:pt x="75" y="269"/>
                  <a:pt x="66" y="254"/>
                </a:cubicBezTo>
                <a:cubicBezTo>
                  <a:pt x="48" y="220"/>
                  <a:pt x="28" y="186"/>
                  <a:pt x="28" y="157"/>
                </a:cubicBezTo>
                <a:cubicBezTo>
                  <a:pt x="28" y="86"/>
                  <a:pt x="86" y="28"/>
                  <a:pt x="157" y="28"/>
                </a:cubicBezTo>
                <a:cubicBezTo>
                  <a:pt x="227" y="28"/>
                  <a:pt x="285" y="86"/>
                  <a:pt x="285" y="157"/>
                </a:cubicBezTo>
                <a:cubicBezTo>
                  <a:pt x="285" y="186"/>
                  <a:pt x="266" y="220"/>
                  <a:pt x="247" y="254"/>
                </a:cubicBezTo>
                <a:cubicBezTo>
                  <a:pt x="239" y="269"/>
                  <a:pt x="230" y="284"/>
                  <a:pt x="223" y="300"/>
                </a:cubicBezTo>
                <a:close/>
                <a:moveTo>
                  <a:pt x="157" y="71"/>
                </a:moveTo>
                <a:cubicBezTo>
                  <a:pt x="109" y="71"/>
                  <a:pt x="71" y="110"/>
                  <a:pt x="71" y="157"/>
                </a:cubicBezTo>
                <a:cubicBezTo>
                  <a:pt x="71" y="161"/>
                  <a:pt x="74" y="164"/>
                  <a:pt x="78" y="164"/>
                </a:cubicBezTo>
                <a:cubicBezTo>
                  <a:pt x="82" y="164"/>
                  <a:pt x="85" y="161"/>
                  <a:pt x="85" y="157"/>
                </a:cubicBezTo>
                <a:cubicBezTo>
                  <a:pt x="85" y="118"/>
                  <a:pt x="117" y="86"/>
                  <a:pt x="157" y="86"/>
                </a:cubicBezTo>
                <a:cubicBezTo>
                  <a:pt x="161" y="86"/>
                  <a:pt x="164" y="83"/>
                  <a:pt x="164" y="79"/>
                </a:cubicBezTo>
                <a:cubicBezTo>
                  <a:pt x="164" y="75"/>
                  <a:pt x="161" y="71"/>
                  <a:pt x="157" y="71"/>
                </a:cubicBezTo>
                <a:close/>
                <a:moveTo>
                  <a:pt x="157" y="428"/>
                </a:moveTo>
                <a:cubicBezTo>
                  <a:pt x="142" y="428"/>
                  <a:pt x="136" y="427"/>
                  <a:pt x="128" y="410"/>
                </a:cubicBezTo>
                <a:lnTo>
                  <a:pt x="189" y="403"/>
                </a:lnTo>
                <a:cubicBezTo>
                  <a:pt x="180" y="426"/>
                  <a:pt x="173" y="428"/>
                  <a:pt x="157" y="428"/>
                </a:cubicBezTo>
                <a:close/>
                <a:moveTo>
                  <a:pt x="110" y="355"/>
                </a:moveTo>
                <a:cubicBezTo>
                  <a:pt x="108" y="347"/>
                  <a:pt x="105" y="338"/>
                  <a:pt x="101" y="328"/>
                </a:cubicBezTo>
                <a:lnTo>
                  <a:pt x="212" y="328"/>
                </a:lnTo>
                <a:cubicBezTo>
                  <a:pt x="210" y="333"/>
                  <a:pt x="209" y="338"/>
                  <a:pt x="207" y="343"/>
                </a:cubicBezTo>
                <a:cubicBezTo>
                  <a:pt x="207" y="343"/>
                  <a:pt x="110" y="355"/>
                  <a:pt x="110" y="355"/>
                </a:cubicBezTo>
                <a:close/>
                <a:moveTo>
                  <a:pt x="194" y="388"/>
                </a:moveTo>
                <a:lnTo>
                  <a:pt x="123" y="397"/>
                </a:lnTo>
                <a:cubicBezTo>
                  <a:pt x="121" y="389"/>
                  <a:pt x="118" y="381"/>
                  <a:pt x="115" y="370"/>
                </a:cubicBezTo>
                <a:cubicBezTo>
                  <a:pt x="114" y="370"/>
                  <a:pt x="114" y="369"/>
                  <a:pt x="114" y="369"/>
                </a:cubicBezTo>
                <a:lnTo>
                  <a:pt x="202" y="358"/>
                </a:lnTo>
                <a:cubicBezTo>
                  <a:pt x="201" y="362"/>
                  <a:pt x="200" y="367"/>
                  <a:pt x="199" y="371"/>
                </a:cubicBezTo>
                <a:cubicBezTo>
                  <a:pt x="197" y="377"/>
                  <a:pt x="195" y="383"/>
                  <a:pt x="194" y="388"/>
                </a:cubicBezTo>
                <a:close/>
                <a:moveTo>
                  <a:pt x="157" y="0"/>
                </a:moveTo>
                <a:cubicBezTo>
                  <a:pt x="70" y="0"/>
                  <a:pt x="0" y="70"/>
                  <a:pt x="0" y="157"/>
                </a:cubicBezTo>
                <a:cubicBezTo>
                  <a:pt x="0" y="214"/>
                  <a:pt x="52" y="276"/>
                  <a:pt x="72" y="329"/>
                </a:cubicBezTo>
                <a:cubicBezTo>
                  <a:pt x="100" y="409"/>
                  <a:pt x="97" y="457"/>
                  <a:pt x="157" y="457"/>
                </a:cubicBezTo>
                <a:cubicBezTo>
                  <a:pt x="217" y="457"/>
                  <a:pt x="213" y="409"/>
                  <a:pt x="242" y="329"/>
                </a:cubicBezTo>
                <a:cubicBezTo>
                  <a:pt x="261" y="276"/>
                  <a:pt x="314" y="214"/>
                  <a:pt x="314" y="157"/>
                </a:cubicBezTo>
                <a:cubicBezTo>
                  <a:pt x="314" y="70"/>
                  <a:pt x="243" y="0"/>
                  <a:pt x="157" y="0"/>
                </a:cubicBez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grpSp>
        <p:nvGrpSpPr>
          <p:cNvPr id="93" name="Group 92"/>
          <p:cNvGrpSpPr/>
          <p:nvPr/>
        </p:nvGrpSpPr>
        <p:grpSpPr>
          <a:xfrm>
            <a:off x="4862514" y="2049639"/>
            <a:ext cx="3804920" cy="859113"/>
            <a:chOff x="1539230" y="2443416"/>
            <a:chExt cx="3323600" cy="988339"/>
          </a:xfrm>
        </p:grpSpPr>
        <p:sp>
          <p:nvSpPr>
            <p:cNvPr id="94" name="TextBox 93"/>
            <p:cNvSpPr txBox="1"/>
            <p:nvPr/>
          </p:nvSpPr>
          <p:spPr>
            <a:xfrm>
              <a:off x="1539230" y="2443416"/>
              <a:ext cx="3323600" cy="458764"/>
            </a:xfrm>
            <a:prstGeom prst="rect">
              <a:avLst/>
            </a:prstGeom>
            <a:noFill/>
          </p:spPr>
          <p:txBody>
            <a:bodyPr wrap="square" rtlCol="0">
              <a:spAutoFit/>
            </a:bodyPr>
            <a:lstStyle/>
            <a:p>
              <a:pPr fontAlgn="base"/>
              <a:r>
                <a:rPr lang="zh-CN" altLang="en-US" sz="2000" b="1" dirty="0" smtClean="0">
                  <a:solidFill>
                    <a:schemeClr val="accent2"/>
                  </a:solidFill>
                  <a:latin typeface="+mn-ea"/>
                </a:rPr>
                <a:t>现象</a:t>
              </a:r>
              <a:r>
                <a:rPr lang="en-US" altLang="zh-CN" sz="2000" b="1" dirty="0" smtClean="0">
                  <a:solidFill>
                    <a:schemeClr val="accent2"/>
                  </a:solidFill>
                  <a:latin typeface="+mn-ea"/>
                </a:rPr>
                <a:t>:</a:t>
              </a:r>
              <a:r>
                <a:rPr lang="zh-CN" altLang="en-US" sz="2000" b="1" dirty="0" smtClean="0">
                  <a:solidFill>
                    <a:schemeClr val="accent2"/>
                  </a:solidFill>
                  <a:latin typeface="+mn-ea"/>
                </a:rPr>
                <a:t>越来越热门</a:t>
              </a:r>
              <a:r>
                <a:rPr lang="en-US" altLang="zh-CN" sz="2000" b="1" dirty="0" smtClean="0">
                  <a:solidFill>
                    <a:schemeClr val="accent2"/>
                  </a:solidFill>
                  <a:latin typeface="+mn-ea"/>
                </a:rPr>
                <a:t>,</a:t>
              </a:r>
              <a:r>
                <a:rPr lang="zh-CN" altLang="en-US" sz="2000" b="1" dirty="0" smtClean="0">
                  <a:solidFill>
                    <a:schemeClr val="accent2"/>
                  </a:solidFill>
                  <a:latin typeface="+mn-ea"/>
                </a:rPr>
                <a:t>规模越办越大</a:t>
              </a:r>
              <a:endParaRPr lang="zh-CN" altLang="en-US" sz="2000" b="1" dirty="0" smtClean="0">
                <a:solidFill>
                  <a:schemeClr val="accent2"/>
                </a:solidFill>
                <a:latin typeface="+mn-ea"/>
              </a:endParaRPr>
            </a:p>
          </p:txBody>
        </p:sp>
        <p:sp>
          <p:nvSpPr>
            <p:cNvPr id="95" name="TextBox 94"/>
            <p:cNvSpPr txBox="1"/>
            <p:nvPr/>
          </p:nvSpPr>
          <p:spPr>
            <a:xfrm>
              <a:off x="1554207" y="2902131"/>
              <a:ext cx="3246223" cy="529624"/>
            </a:xfrm>
            <a:prstGeom prst="rect">
              <a:avLst/>
            </a:prstGeom>
            <a:noFill/>
          </p:spPr>
          <p:txBody>
            <a:bodyPr wrap="square" rtlCol="0">
              <a:spAutoFit/>
            </a:bodyPr>
            <a:lstStyle/>
            <a:p>
              <a:pPr algn="just" fontAlgn="base"/>
              <a:r>
                <a:rPr lang="en-US" sz="1200" dirty="0">
                  <a:solidFill>
                    <a:schemeClr val="tx1">
                      <a:lumMod val="65000"/>
                      <a:lumOff val="35000"/>
                    </a:schemeClr>
                  </a:solidFill>
                  <a:latin typeface="+mn-ea"/>
                </a:rPr>
                <a:t>作为一项在世界范围内热门的编程赛事,</a:t>
              </a:r>
              <a:r>
                <a:rPr lang="zh-CN" altLang="en-US" sz="1200" dirty="0">
                  <a:solidFill>
                    <a:schemeClr val="tx1">
                      <a:lumMod val="65000"/>
                      <a:lumOff val="35000"/>
                    </a:schemeClr>
                  </a:solidFill>
                  <a:latin typeface="+mn-ea"/>
                </a:rPr>
                <a:t>规模越来越大。</a:t>
              </a:r>
              <a:endParaRPr lang="zh-CN" altLang="en-US" sz="1200" dirty="0">
                <a:solidFill>
                  <a:schemeClr val="tx1">
                    <a:lumMod val="65000"/>
                    <a:lumOff val="35000"/>
                  </a:schemeClr>
                </a:solidFill>
                <a:latin typeface="+mn-ea"/>
              </a:endParaRPr>
            </a:p>
          </p:txBody>
        </p:sp>
      </p:grpSp>
      <p:sp>
        <p:nvSpPr>
          <p:cNvPr id="96" name="TextBox 95"/>
          <p:cNvSpPr txBox="1"/>
          <p:nvPr/>
        </p:nvSpPr>
        <p:spPr>
          <a:xfrm>
            <a:off x="2063606" y="3939302"/>
            <a:ext cx="506412" cy="246221"/>
          </a:xfrm>
          <a:prstGeom prst="rect">
            <a:avLst/>
          </a:prstGeom>
          <a:noFill/>
        </p:spPr>
        <p:txBody>
          <a:bodyPr wrap="square" rtlCol="0">
            <a:spAutoFit/>
          </a:bodyPr>
          <a:lstStyle/>
          <a:p>
            <a:pPr algn="just" fontAlgn="base"/>
            <a:r>
              <a:rPr lang="en-US" sz="1000" dirty="0" smtClean="0">
                <a:solidFill>
                  <a:schemeClr val="bg1"/>
                </a:solidFill>
                <a:latin typeface="+mn-ea"/>
              </a:rPr>
              <a:t>50%</a:t>
            </a:r>
            <a:endParaRPr lang="en-US" sz="1000" dirty="0">
              <a:solidFill>
                <a:schemeClr val="bg1"/>
              </a:solidFill>
              <a:latin typeface="+mn-ea"/>
            </a:endParaRPr>
          </a:p>
        </p:txBody>
      </p:sp>
      <p:sp>
        <p:nvSpPr>
          <p:cNvPr id="97" name="TextBox 96"/>
          <p:cNvSpPr txBox="1"/>
          <p:nvPr/>
        </p:nvSpPr>
        <p:spPr>
          <a:xfrm>
            <a:off x="2084387" y="4279027"/>
            <a:ext cx="506412" cy="246221"/>
          </a:xfrm>
          <a:prstGeom prst="rect">
            <a:avLst/>
          </a:prstGeom>
          <a:noFill/>
        </p:spPr>
        <p:txBody>
          <a:bodyPr wrap="square" rtlCol="0">
            <a:spAutoFit/>
          </a:bodyPr>
          <a:lstStyle/>
          <a:p>
            <a:pPr algn="just" fontAlgn="base"/>
            <a:r>
              <a:rPr lang="en-US" sz="1000" dirty="0" smtClean="0">
                <a:solidFill>
                  <a:schemeClr val="bg1"/>
                </a:solidFill>
                <a:latin typeface="+mn-ea"/>
              </a:rPr>
              <a:t>80%</a:t>
            </a:r>
            <a:endParaRPr lang="en-US" sz="1000" dirty="0">
              <a:solidFill>
                <a:schemeClr val="bg1"/>
              </a:solidFill>
              <a:latin typeface="+mn-ea"/>
            </a:endParaRPr>
          </a:p>
        </p:txBody>
      </p:sp>
      <p:grpSp>
        <p:nvGrpSpPr>
          <p:cNvPr id="107" name="Group 106"/>
          <p:cNvGrpSpPr/>
          <p:nvPr/>
        </p:nvGrpSpPr>
        <p:grpSpPr>
          <a:xfrm>
            <a:off x="5020946" y="3060065"/>
            <a:ext cx="2164714" cy="1844040"/>
            <a:chOff x="5043194" y="3028950"/>
            <a:chExt cx="1767182" cy="1472406"/>
          </a:xfrm>
        </p:grpSpPr>
        <p:sp>
          <p:nvSpPr>
            <p:cNvPr id="47" name="Rectangle 16"/>
            <p:cNvSpPr>
              <a:spLocks noChangeArrowheads="1"/>
            </p:cNvSpPr>
            <p:nvPr/>
          </p:nvSpPr>
          <p:spPr bwMode="auto">
            <a:xfrm>
              <a:off x="5126265" y="3456493"/>
              <a:ext cx="1341438" cy="24427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a:latin typeface="+mn-ea"/>
              </a:endParaRPr>
            </a:p>
          </p:txBody>
        </p:sp>
        <p:sp>
          <p:nvSpPr>
            <p:cNvPr id="76" name="Rectangle 17"/>
            <p:cNvSpPr>
              <a:spLocks noChangeArrowheads="1"/>
            </p:cNvSpPr>
            <p:nvPr/>
          </p:nvSpPr>
          <p:spPr bwMode="auto">
            <a:xfrm>
              <a:off x="5111750" y="3817731"/>
              <a:ext cx="1484313" cy="24427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a:latin typeface="+mn-ea"/>
              </a:endParaRPr>
            </a:p>
          </p:txBody>
        </p:sp>
        <p:sp>
          <p:nvSpPr>
            <p:cNvPr id="98" name="Rectangle 18"/>
            <p:cNvSpPr>
              <a:spLocks noChangeArrowheads="1"/>
            </p:cNvSpPr>
            <p:nvPr/>
          </p:nvSpPr>
          <p:spPr bwMode="auto">
            <a:xfrm>
              <a:off x="5111750" y="4173899"/>
              <a:ext cx="977900" cy="24427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a:latin typeface="+mn-ea"/>
              </a:endParaRPr>
            </a:p>
          </p:txBody>
        </p:sp>
        <p:sp>
          <p:nvSpPr>
            <p:cNvPr id="99" name="Rectangle 19"/>
            <p:cNvSpPr>
              <a:spLocks noChangeArrowheads="1"/>
            </p:cNvSpPr>
            <p:nvPr/>
          </p:nvSpPr>
          <p:spPr bwMode="auto">
            <a:xfrm>
              <a:off x="5111621" y="3105005"/>
              <a:ext cx="869336" cy="24641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a:latin typeface="+mn-ea"/>
              </a:endParaRPr>
            </a:p>
          </p:txBody>
        </p:sp>
        <p:sp>
          <p:nvSpPr>
            <p:cNvPr id="100" name="Rectangle 20"/>
            <p:cNvSpPr>
              <a:spLocks noChangeArrowheads="1"/>
            </p:cNvSpPr>
            <p:nvPr/>
          </p:nvSpPr>
          <p:spPr bwMode="auto">
            <a:xfrm>
              <a:off x="5111750" y="3028950"/>
              <a:ext cx="14288" cy="1472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a:latin typeface="+mn-ea"/>
              </a:endParaRPr>
            </a:p>
          </p:txBody>
        </p:sp>
        <p:sp>
          <p:nvSpPr>
            <p:cNvPr id="101" name="Rectangle 21"/>
            <p:cNvSpPr>
              <a:spLocks noChangeArrowheads="1"/>
            </p:cNvSpPr>
            <p:nvPr/>
          </p:nvSpPr>
          <p:spPr bwMode="auto">
            <a:xfrm>
              <a:off x="6796088" y="3028950"/>
              <a:ext cx="14288" cy="1472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a:latin typeface="+mn-ea"/>
              </a:endParaRPr>
            </a:p>
          </p:txBody>
        </p:sp>
        <p:sp>
          <p:nvSpPr>
            <p:cNvPr id="102" name="TextBox 101"/>
            <p:cNvSpPr txBox="1"/>
            <p:nvPr/>
          </p:nvSpPr>
          <p:spPr>
            <a:xfrm>
              <a:off x="5043194" y="3105004"/>
              <a:ext cx="1609074" cy="220050"/>
            </a:xfrm>
            <a:prstGeom prst="rect">
              <a:avLst/>
            </a:prstGeom>
            <a:noFill/>
          </p:spPr>
          <p:txBody>
            <a:bodyPr wrap="square" rtlCol="0">
              <a:spAutoFit/>
            </a:bodyPr>
            <a:lstStyle/>
            <a:p>
              <a:pPr algn="just" fontAlgn="base"/>
              <a:r>
                <a:rPr lang="zh-CN" altLang="en-US" sz="1200" dirty="0">
                  <a:solidFill>
                    <a:schemeClr val="bg1"/>
                  </a:solidFill>
                  <a:latin typeface="+mn-ea"/>
                </a:rPr>
                <a:t>沈阳赛区</a:t>
              </a:r>
              <a:r>
                <a:rPr lang="en-US" altLang="zh-CN" sz="1200" dirty="0">
                  <a:solidFill>
                    <a:schemeClr val="bg1"/>
                  </a:solidFill>
                  <a:latin typeface="+mn-ea"/>
                </a:rPr>
                <a:t>:180+</a:t>
              </a:r>
              <a:endParaRPr lang="en-US" altLang="zh-CN" sz="1200" dirty="0">
                <a:solidFill>
                  <a:schemeClr val="bg1"/>
                </a:solidFill>
                <a:latin typeface="+mn-ea"/>
              </a:endParaRPr>
            </a:p>
          </p:txBody>
        </p:sp>
        <p:sp>
          <p:nvSpPr>
            <p:cNvPr id="103" name="TextBox 102"/>
            <p:cNvSpPr txBox="1"/>
            <p:nvPr/>
          </p:nvSpPr>
          <p:spPr>
            <a:xfrm>
              <a:off x="5105400" y="3468542"/>
              <a:ext cx="1095352" cy="220050"/>
            </a:xfrm>
            <a:prstGeom prst="rect">
              <a:avLst/>
            </a:prstGeom>
            <a:noFill/>
          </p:spPr>
          <p:txBody>
            <a:bodyPr wrap="square" rtlCol="0">
              <a:spAutoFit/>
            </a:bodyPr>
            <a:lstStyle/>
            <a:p>
              <a:pPr algn="just" fontAlgn="base"/>
              <a:r>
                <a:rPr lang="zh-CN" altLang="en-US" sz="1200" b="1" dirty="0">
                  <a:solidFill>
                    <a:schemeClr val="bg1"/>
                  </a:solidFill>
                  <a:latin typeface="+mn-ea"/>
                </a:rPr>
                <a:t>青岛赛区</a:t>
              </a:r>
              <a:r>
                <a:rPr lang="en-US" altLang="zh-CN" sz="1200" b="1" dirty="0">
                  <a:solidFill>
                    <a:schemeClr val="bg1"/>
                  </a:solidFill>
                  <a:latin typeface="+mn-ea"/>
                </a:rPr>
                <a:t>:300+</a:t>
              </a:r>
              <a:endParaRPr lang="en-US" altLang="zh-CN" sz="1200" b="1" dirty="0">
                <a:solidFill>
                  <a:schemeClr val="bg1"/>
                </a:solidFill>
                <a:latin typeface="+mn-ea"/>
              </a:endParaRPr>
            </a:p>
          </p:txBody>
        </p:sp>
        <p:sp>
          <p:nvSpPr>
            <p:cNvPr id="104" name="TextBox 103"/>
            <p:cNvSpPr txBox="1"/>
            <p:nvPr/>
          </p:nvSpPr>
          <p:spPr>
            <a:xfrm>
              <a:off x="5105400" y="3817616"/>
              <a:ext cx="1704911" cy="220050"/>
            </a:xfrm>
            <a:prstGeom prst="rect">
              <a:avLst/>
            </a:prstGeom>
            <a:noFill/>
          </p:spPr>
          <p:txBody>
            <a:bodyPr wrap="square" rtlCol="0">
              <a:spAutoFit/>
            </a:bodyPr>
            <a:lstStyle/>
            <a:p>
              <a:pPr algn="just" fontAlgn="base"/>
              <a:r>
                <a:rPr lang="zh-CN" altLang="en-US" sz="1200" b="1" dirty="0">
                  <a:solidFill>
                    <a:schemeClr val="bg1"/>
                  </a:solidFill>
                  <a:latin typeface="+mn-ea"/>
                </a:rPr>
                <a:t>西安赛区</a:t>
              </a:r>
              <a:r>
                <a:rPr lang="en-US" altLang="zh-CN" sz="1200" b="1" dirty="0">
                  <a:solidFill>
                    <a:schemeClr val="bg1"/>
                  </a:solidFill>
                  <a:latin typeface="+mn-ea"/>
                </a:rPr>
                <a:t>:300+</a:t>
              </a:r>
              <a:endParaRPr lang="en-US" altLang="zh-CN" sz="1200" b="1" dirty="0">
                <a:solidFill>
                  <a:schemeClr val="bg1"/>
                </a:solidFill>
                <a:latin typeface="+mn-ea"/>
              </a:endParaRPr>
            </a:p>
          </p:txBody>
        </p:sp>
        <p:sp>
          <p:nvSpPr>
            <p:cNvPr id="105" name="TextBox 104"/>
            <p:cNvSpPr txBox="1"/>
            <p:nvPr/>
          </p:nvSpPr>
          <p:spPr>
            <a:xfrm>
              <a:off x="5105400" y="4171789"/>
              <a:ext cx="1295450" cy="220050"/>
            </a:xfrm>
            <a:prstGeom prst="rect">
              <a:avLst/>
            </a:prstGeom>
            <a:noFill/>
          </p:spPr>
          <p:txBody>
            <a:bodyPr wrap="square" rtlCol="0">
              <a:spAutoFit/>
            </a:bodyPr>
            <a:lstStyle/>
            <a:p>
              <a:pPr algn="just" fontAlgn="base"/>
              <a:r>
                <a:rPr lang="zh-CN" altLang="en-US" sz="1200" dirty="0" smtClean="0">
                  <a:solidFill>
                    <a:schemeClr val="bg1"/>
                  </a:solidFill>
                  <a:latin typeface="+mn-ea"/>
                </a:rPr>
                <a:t>北京赛区</a:t>
              </a:r>
              <a:r>
                <a:rPr lang="en-US" altLang="zh-CN" sz="1200" dirty="0" smtClean="0">
                  <a:solidFill>
                    <a:schemeClr val="bg1"/>
                  </a:solidFill>
                  <a:latin typeface="+mn-ea"/>
                </a:rPr>
                <a:t>:190+</a:t>
              </a:r>
              <a:endParaRPr lang="en-US" altLang="zh-CN" sz="1200" dirty="0" smtClean="0">
                <a:solidFill>
                  <a:schemeClr val="bg1"/>
                </a:solidFill>
                <a:latin typeface="+mn-ea"/>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up)">
                                      <p:cBhvr>
                                        <p:cTn id="7" dur="500"/>
                                        <p:tgtEl>
                                          <p:spTgt spid="7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up)">
                                      <p:cBhvr>
                                        <p:cTn id="11" dur="500"/>
                                        <p:tgtEl>
                                          <p:spTgt spid="8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wipe(left)">
                                      <p:cBhvr>
                                        <p:cTn id="23" dur="500"/>
                                        <p:tgtEl>
                                          <p:spTgt spid="9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07"/>
                                        </p:tgtEl>
                                        <p:attrNameLst>
                                          <p:attrName>style.visibility</p:attrName>
                                        </p:attrNameLst>
                                      </p:cBhvr>
                                      <p:to>
                                        <p:strVal val="visible"/>
                                      </p:to>
                                    </p:set>
                                    <p:animEffect transition="in" filter="wipe(left)">
                                      <p:cBhvr>
                                        <p:cTn id="27" dur="500"/>
                                        <p:tgtEl>
                                          <p:spTgt spid="107"/>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wipe(up)">
                                      <p:cBhvr>
                                        <p:cTn id="31" dur="500"/>
                                        <p:tgtEl>
                                          <p:spTgt spid="74"/>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up)">
                                      <p:cBhvr>
                                        <p:cTn id="35" dur="500"/>
                                        <p:tgtEl>
                                          <p:spTgt spid="16"/>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wipe(right)">
                                      <p:cBhvr>
                                        <p:cTn id="39" dur="500"/>
                                        <p:tgtEl>
                                          <p:spTgt spid="67"/>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wipe(up)">
                                      <p:cBhvr>
                                        <p:cTn id="43" dur="500"/>
                                        <p:tgtEl>
                                          <p:spTgt spid="89"/>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wipe(left)">
                                      <p:cBhvr>
                                        <p:cTn id="47" dur="500"/>
                                        <p:tgtEl>
                                          <p:spTgt spid="87"/>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88"/>
                                        </p:tgtEl>
                                        <p:attrNameLst>
                                          <p:attrName>style.visibility</p:attrName>
                                        </p:attrNameLst>
                                      </p:cBhvr>
                                      <p:to>
                                        <p:strVal val="visible"/>
                                      </p:to>
                                    </p:set>
                                    <p:animEffect transition="in" filter="wipe(left)">
                                      <p:cBhvr>
                                        <p:cTn id="51" dur="500"/>
                                        <p:tgtEl>
                                          <p:spTgt spid="88"/>
                                        </p:tgtEl>
                                      </p:cBhvr>
                                    </p:animEffect>
                                  </p:childTnLst>
                                </p:cTn>
                              </p:par>
                            </p:childTnLst>
                          </p:cTn>
                        </p:par>
                        <p:par>
                          <p:cTn id="52" fill="hold">
                            <p:stCondLst>
                              <p:cond delay="6000"/>
                            </p:stCondLst>
                            <p:childTnLst>
                              <p:par>
                                <p:cTn id="53" presetID="22" presetClass="entr" presetSubtype="1" fill="hold" grpId="0" nodeType="after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up)">
                                      <p:cBhvr>
                                        <p:cTn id="55" dur="500"/>
                                        <p:tgtEl>
                                          <p:spTgt spid="96"/>
                                        </p:tgtEl>
                                      </p:cBhvr>
                                    </p:animEffect>
                                  </p:childTnLst>
                                </p:cTn>
                              </p:par>
                            </p:childTnLst>
                          </p:cTn>
                        </p:par>
                        <p:par>
                          <p:cTn id="56" fill="hold">
                            <p:stCondLst>
                              <p:cond delay="6500"/>
                            </p:stCondLst>
                            <p:childTnLst>
                              <p:par>
                                <p:cTn id="57" presetID="22" presetClass="entr" presetSubtype="1" fill="hold" grpId="0" nodeType="afterEffect">
                                  <p:stCondLst>
                                    <p:cond delay="0"/>
                                  </p:stCondLst>
                                  <p:childTnLst>
                                    <p:set>
                                      <p:cBhvr>
                                        <p:cTn id="58" dur="1" fill="hold">
                                          <p:stCondLst>
                                            <p:cond delay="0"/>
                                          </p:stCondLst>
                                        </p:cTn>
                                        <p:tgtEl>
                                          <p:spTgt spid="92"/>
                                        </p:tgtEl>
                                        <p:attrNameLst>
                                          <p:attrName>style.visibility</p:attrName>
                                        </p:attrNameLst>
                                      </p:cBhvr>
                                      <p:to>
                                        <p:strVal val="visible"/>
                                      </p:to>
                                    </p:set>
                                    <p:animEffect transition="in" filter="wipe(up)">
                                      <p:cBhvr>
                                        <p:cTn id="59" dur="500"/>
                                        <p:tgtEl>
                                          <p:spTgt spid="92"/>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wipe(left)">
                                      <p:cBhvr>
                                        <p:cTn id="63" dur="500"/>
                                        <p:tgtEl>
                                          <p:spTgt spid="90"/>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wipe(left)">
                                      <p:cBhvr>
                                        <p:cTn id="67" dur="500"/>
                                        <p:tgtEl>
                                          <p:spTgt spid="91"/>
                                        </p:tgtEl>
                                      </p:cBhvr>
                                    </p:animEffect>
                                  </p:childTnLst>
                                </p:cTn>
                              </p:par>
                            </p:childTnLst>
                          </p:cTn>
                        </p:par>
                        <p:par>
                          <p:cTn id="68" fill="hold">
                            <p:stCondLst>
                              <p:cond delay="8000"/>
                            </p:stCondLst>
                            <p:childTnLst>
                              <p:par>
                                <p:cTn id="69" presetID="22" presetClass="entr" presetSubtype="1" fill="hold" grpId="0" nodeType="after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wipe(up)">
                                      <p:cBhvr>
                                        <p:cTn id="71" dur="500"/>
                                        <p:tgtEl>
                                          <p:spTgt spid="97"/>
                                        </p:tgtEl>
                                      </p:cBhvr>
                                    </p:animEffect>
                                  </p:childTnLst>
                                </p:cTn>
                              </p:par>
                            </p:childTnLst>
                          </p:cTn>
                        </p:par>
                        <p:par>
                          <p:cTn id="72" fill="hold">
                            <p:stCondLst>
                              <p:cond delay="8500"/>
                            </p:stCondLst>
                            <p:childTnLst>
                              <p:par>
                                <p:cTn id="73" presetID="22" presetClass="entr" presetSubtype="1" fill="hold" nodeType="after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wipe(up)">
                                      <p:cBhvr>
                                        <p:cTn id="7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12" grpId="0" animBg="1"/>
      <p:bldP spid="16" grpId="0" animBg="1"/>
      <p:bldP spid="77" grpId="0"/>
      <p:bldP spid="87" grpId="0" bldLvl="0" animBg="1"/>
      <p:bldP spid="88" grpId="0" bldLvl="0" animBg="1"/>
      <p:bldP spid="89" grpId="0" animBg="1"/>
      <p:bldP spid="90" grpId="0" bldLvl="0" animBg="1"/>
      <p:bldP spid="91" grpId="0" bldLvl="0" animBg="1"/>
      <p:bldP spid="92" grpId="0" animBg="1"/>
      <p:bldP spid="96" grpId="0"/>
      <p:bldP spid="9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7" name="Group 66"/>
          <p:cNvGrpSpPr/>
          <p:nvPr/>
        </p:nvGrpSpPr>
        <p:grpSpPr>
          <a:xfrm>
            <a:off x="32385" y="578485"/>
            <a:ext cx="4243070" cy="884105"/>
            <a:chOff x="1514675" y="2409445"/>
            <a:chExt cx="3365073" cy="1017380"/>
          </a:xfrm>
        </p:grpSpPr>
        <p:sp>
          <p:nvSpPr>
            <p:cNvPr id="68" name="TextBox 67"/>
            <p:cNvSpPr txBox="1"/>
            <p:nvPr/>
          </p:nvSpPr>
          <p:spPr>
            <a:xfrm>
              <a:off x="1514675" y="2409445"/>
              <a:ext cx="3365073" cy="458894"/>
            </a:xfrm>
            <a:prstGeom prst="rect">
              <a:avLst/>
            </a:prstGeom>
            <a:noFill/>
          </p:spPr>
          <p:txBody>
            <a:bodyPr wrap="square" rtlCol="0">
              <a:spAutoFit/>
            </a:bodyPr>
            <a:lstStyle/>
            <a:p>
              <a:pPr algn="r" fontAlgn="base"/>
              <a:r>
                <a:rPr lang="zh-CN" altLang="en-US" sz="2000" b="1" dirty="0" smtClean="0">
                  <a:solidFill>
                    <a:schemeClr val="accent4"/>
                  </a:solidFill>
                  <a:latin typeface="+mn-ea"/>
                </a:rPr>
                <a:t>分歧</a:t>
              </a:r>
              <a:r>
                <a:rPr lang="en-US" altLang="zh-CN" sz="2000" b="1" dirty="0" smtClean="0">
                  <a:solidFill>
                    <a:schemeClr val="accent4"/>
                  </a:solidFill>
                  <a:latin typeface="+mn-ea"/>
                </a:rPr>
                <a:t>:        </a:t>
              </a:r>
              <a:r>
                <a:rPr lang="zh-CN" altLang="en-US" sz="2000" b="1" dirty="0" smtClean="0">
                  <a:solidFill>
                    <a:schemeClr val="accent4"/>
                  </a:solidFill>
                  <a:latin typeface="+mn-ea"/>
                </a:rPr>
                <a:t>各大高校成员来源不一</a:t>
              </a:r>
              <a:endParaRPr lang="zh-CN" altLang="en-US" sz="2000" b="1" dirty="0" smtClean="0">
                <a:solidFill>
                  <a:schemeClr val="accent4"/>
                </a:solidFill>
                <a:latin typeface="+mn-ea"/>
              </a:endParaRPr>
            </a:p>
          </p:txBody>
        </p:sp>
        <p:sp>
          <p:nvSpPr>
            <p:cNvPr id="69" name="TextBox 68"/>
            <p:cNvSpPr txBox="1"/>
            <p:nvPr/>
          </p:nvSpPr>
          <p:spPr>
            <a:xfrm>
              <a:off x="1633525" y="2790365"/>
              <a:ext cx="3246223" cy="636460"/>
            </a:xfrm>
            <a:prstGeom prst="rect">
              <a:avLst/>
            </a:prstGeom>
            <a:noFill/>
          </p:spPr>
          <p:txBody>
            <a:bodyPr wrap="square" rtlCol="0">
              <a:spAutoFit/>
            </a:bodyPr>
            <a:lstStyle/>
            <a:p>
              <a:pPr algn="just" fontAlgn="base"/>
              <a:r>
                <a:rPr sz="1000" dirty="0">
                  <a:solidFill>
                    <a:schemeClr val="tx1">
                      <a:lumMod val="65000"/>
                      <a:lumOff val="35000"/>
                    </a:schemeClr>
                  </a:solidFill>
                  <a:latin typeface="+mn-ea"/>
                </a:rPr>
                <a:t>以清北为首的强校队员基本来自高中有过NOI经历的选手，而福州大学、杭州电子科技大学等则有大部分成员是上大学前没接触过编程的所谓 “零基础选手”</a:t>
              </a:r>
              <a:endParaRPr sz="1000" dirty="0">
                <a:solidFill>
                  <a:schemeClr val="tx1">
                    <a:lumMod val="65000"/>
                    <a:lumOff val="35000"/>
                  </a:schemeClr>
                </a:solidFill>
                <a:latin typeface="+mn-ea"/>
              </a:endParaRPr>
            </a:p>
          </p:txBody>
        </p:sp>
      </p:grpSp>
      <p:grpSp>
        <p:nvGrpSpPr>
          <p:cNvPr id="70" name="Group 69"/>
          <p:cNvGrpSpPr/>
          <p:nvPr/>
        </p:nvGrpSpPr>
        <p:grpSpPr>
          <a:xfrm>
            <a:off x="4912077" y="1589584"/>
            <a:ext cx="3716337" cy="1523960"/>
            <a:chOff x="1633525" y="2024099"/>
            <a:chExt cx="3246223" cy="1753190"/>
          </a:xfrm>
        </p:grpSpPr>
        <p:sp>
          <p:nvSpPr>
            <p:cNvPr id="71" name="TextBox 70"/>
            <p:cNvSpPr txBox="1"/>
            <p:nvPr/>
          </p:nvSpPr>
          <p:spPr>
            <a:xfrm>
              <a:off x="1666308" y="2024099"/>
              <a:ext cx="3080318" cy="1167363"/>
            </a:xfrm>
            <a:prstGeom prst="rect">
              <a:avLst/>
            </a:prstGeom>
            <a:noFill/>
          </p:spPr>
          <p:txBody>
            <a:bodyPr wrap="square" rtlCol="0">
              <a:spAutoFit/>
            </a:bodyPr>
            <a:lstStyle/>
            <a:p>
              <a:pPr fontAlgn="base"/>
              <a:r>
                <a:rPr lang="zh-CN" altLang="en-US" sz="2000" b="1" dirty="0" smtClean="0">
                  <a:solidFill>
                    <a:schemeClr val="accent5"/>
                  </a:solidFill>
                  <a:latin typeface="+mn-ea"/>
                </a:rPr>
                <a:t>需求</a:t>
              </a:r>
              <a:r>
                <a:rPr lang="en-US" altLang="zh-CN" sz="2000" b="1" dirty="0" smtClean="0">
                  <a:solidFill>
                    <a:schemeClr val="accent5"/>
                  </a:solidFill>
                  <a:latin typeface="+mn-ea"/>
                </a:rPr>
                <a:t>:</a:t>
              </a:r>
              <a:endParaRPr lang="en-US" altLang="zh-CN" sz="2000" b="1" dirty="0" smtClean="0">
                <a:solidFill>
                  <a:schemeClr val="accent5"/>
                </a:solidFill>
                <a:latin typeface="+mn-ea"/>
              </a:endParaRPr>
            </a:p>
            <a:p>
              <a:pPr fontAlgn="base"/>
              <a:r>
                <a:rPr lang="en-US" altLang="zh-CN" sz="2000" b="1" dirty="0" smtClean="0">
                  <a:solidFill>
                    <a:schemeClr val="accent5"/>
                  </a:solidFill>
                  <a:latin typeface="+mn-ea"/>
                </a:rPr>
                <a:t>如何科学的引导</a:t>
              </a:r>
              <a:r>
                <a:rPr lang="en-US" altLang="zh-CN" sz="2000" b="1" u="sng" dirty="0" smtClean="0">
                  <a:solidFill>
                    <a:schemeClr val="accent5"/>
                  </a:solidFill>
                  <a:latin typeface="+mn-ea"/>
                </a:rPr>
                <a:t>零基础的选手</a:t>
              </a:r>
              <a:r>
                <a:rPr lang="en-US" altLang="zh-CN" sz="2000" b="1" dirty="0" smtClean="0">
                  <a:solidFill>
                    <a:schemeClr val="accent5"/>
                  </a:solidFill>
                  <a:latin typeface="+mn-ea"/>
                </a:rPr>
                <a:t>一步步变强</a:t>
              </a:r>
              <a:r>
                <a:rPr lang="zh-CN" altLang="en-US" sz="2000" b="1" dirty="0" smtClean="0">
                  <a:solidFill>
                    <a:schemeClr val="accent5"/>
                  </a:solidFill>
                  <a:latin typeface="+mn-ea"/>
                </a:rPr>
                <a:t>？</a:t>
              </a:r>
              <a:endParaRPr lang="zh-CN" altLang="en-US" sz="2000" b="1" dirty="0" smtClean="0">
                <a:solidFill>
                  <a:schemeClr val="accent5"/>
                </a:solidFill>
                <a:latin typeface="+mn-ea"/>
              </a:endParaRPr>
            </a:p>
          </p:txBody>
        </p:sp>
        <p:sp>
          <p:nvSpPr>
            <p:cNvPr id="73" name="TextBox 72"/>
            <p:cNvSpPr txBox="1"/>
            <p:nvPr/>
          </p:nvSpPr>
          <p:spPr>
            <a:xfrm>
              <a:off x="1633525" y="3141010"/>
              <a:ext cx="3246223" cy="636279"/>
            </a:xfrm>
            <a:prstGeom prst="rect">
              <a:avLst/>
            </a:prstGeom>
            <a:noFill/>
          </p:spPr>
          <p:txBody>
            <a:bodyPr wrap="square" rtlCol="0">
              <a:spAutoFit/>
            </a:bodyPr>
            <a:lstStyle/>
            <a:p>
              <a:pPr algn="just" fontAlgn="base"/>
              <a:r>
                <a:rPr sz="1000" b="1" dirty="0">
                  <a:solidFill>
                    <a:schemeClr val="tx1">
                      <a:lumMod val="65000"/>
                      <a:lumOff val="35000"/>
                    </a:schemeClr>
                  </a:solidFill>
                  <a:latin typeface="+mn-ea"/>
                </a:rPr>
                <a:t>福州大学</a:t>
              </a:r>
              <a:r>
                <a:rPr sz="1000" dirty="0">
                  <a:solidFill>
                    <a:schemeClr val="tx1">
                      <a:lumMod val="65000"/>
                      <a:lumOff val="35000"/>
                    </a:schemeClr>
                  </a:solidFill>
                  <a:latin typeface="+mn-ea"/>
                </a:rPr>
                <a:t>、杭州电子科技大学等则有大部分成员是上大学前没接触过编程的所谓 “零基础选手”，从而衍生了一个独特的需求：“如何科学的引导零基础的选手一步步变强”</a:t>
              </a:r>
              <a:endParaRPr sz="1000" dirty="0">
                <a:solidFill>
                  <a:schemeClr val="tx1">
                    <a:lumMod val="65000"/>
                    <a:lumOff val="35000"/>
                  </a:schemeClr>
                </a:solidFill>
                <a:latin typeface="+mn-ea"/>
              </a:endParaRPr>
            </a:p>
          </p:txBody>
        </p:sp>
      </p:grpSp>
      <p:cxnSp>
        <p:nvCxnSpPr>
          <p:cNvPr id="24" name="Straight Connector 23"/>
          <p:cNvCxnSpPr>
            <a:stCxn id="12" idx="0"/>
            <a:endCxn id="86" idx="4"/>
          </p:cNvCxnSpPr>
          <p:nvPr/>
        </p:nvCxnSpPr>
        <p:spPr>
          <a:xfrm flipV="1">
            <a:off x="4612482" y="827088"/>
            <a:ext cx="0" cy="13636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16" idx="0"/>
            <a:endCxn id="12" idx="4"/>
          </p:cNvCxnSpPr>
          <p:nvPr/>
        </p:nvCxnSpPr>
        <p:spPr>
          <a:xfrm flipV="1">
            <a:off x="4612482" y="2274889"/>
            <a:ext cx="0" cy="12874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16" idx="4"/>
          </p:cNvCxnSpPr>
          <p:nvPr/>
        </p:nvCxnSpPr>
        <p:spPr>
          <a:xfrm flipV="1">
            <a:off x="4612482" y="3646489"/>
            <a:ext cx="0" cy="15636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6" name="Oval 5"/>
          <p:cNvSpPr>
            <a:spLocks noChangeArrowheads="1"/>
          </p:cNvSpPr>
          <p:nvPr/>
        </p:nvSpPr>
        <p:spPr bwMode="auto">
          <a:xfrm>
            <a:off x="4570413" y="742951"/>
            <a:ext cx="84138" cy="84138"/>
          </a:xfrm>
          <a:prstGeom prst="ellipse">
            <a:avLst/>
          </a:prstGeom>
          <a:solidFill>
            <a:schemeClr val="accent4"/>
          </a:solidFill>
          <a:ln>
            <a:noFill/>
          </a:ln>
        </p:spPr>
        <p:txBody>
          <a:bodyPr vert="horz" wrap="square" lIns="91440" tIns="45720" rIns="91440" bIns="45720" numCol="1" anchor="t" anchorCtr="0" compatLnSpc="1"/>
          <a:lstStyle/>
          <a:p>
            <a:endParaRPr lang="en-US">
              <a:solidFill>
                <a:schemeClr val="accent4"/>
              </a:solidFill>
              <a:latin typeface="+mn-ea"/>
            </a:endParaRPr>
          </a:p>
        </p:txBody>
      </p:sp>
      <p:sp>
        <p:nvSpPr>
          <p:cNvPr id="12" name="Oval 5"/>
          <p:cNvSpPr>
            <a:spLocks noChangeArrowheads="1"/>
          </p:cNvSpPr>
          <p:nvPr/>
        </p:nvSpPr>
        <p:spPr bwMode="auto">
          <a:xfrm>
            <a:off x="4570413" y="2190751"/>
            <a:ext cx="84138" cy="84138"/>
          </a:xfrm>
          <a:prstGeom prst="ellipse">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16" name="Oval 6"/>
          <p:cNvSpPr>
            <a:spLocks noChangeArrowheads="1"/>
          </p:cNvSpPr>
          <p:nvPr/>
        </p:nvSpPr>
        <p:spPr bwMode="auto">
          <a:xfrm>
            <a:off x="4570413" y="3562351"/>
            <a:ext cx="84138" cy="84138"/>
          </a:xfrm>
          <a:prstGeom prst="ellipse">
            <a:avLst/>
          </a:prstGeom>
          <a:solidFill>
            <a:schemeClr val="accent6"/>
          </a:solidFill>
          <a:ln>
            <a:noFill/>
          </a:ln>
        </p:spPr>
        <p:txBody>
          <a:bodyPr vert="horz" wrap="square" lIns="91440" tIns="45720" rIns="91440" bIns="45720" numCol="1" anchor="t" anchorCtr="0" compatLnSpc="1"/>
          <a:lstStyle/>
          <a:p>
            <a:endParaRPr lang="en-US">
              <a:latin typeface="+mn-ea"/>
            </a:endParaRPr>
          </a:p>
        </p:txBody>
      </p:sp>
      <p:cxnSp>
        <p:nvCxnSpPr>
          <p:cNvPr id="34" name="Straight Connector 33"/>
          <p:cNvCxnSpPr>
            <a:stCxn id="86" idx="0"/>
          </p:cNvCxnSpPr>
          <p:nvPr/>
        </p:nvCxnSpPr>
        <p:spPr>
          <a:xfrm flipV="1">
            <a:off x="4612482" y="-380999"/>
            <a:ext cx="0" cy="11239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78" name="Group 77"/>
          <p:cNvGrpSpPr/>
          <p:nvPr/>
        </p:nvGrpSpPr>
        <p:grpSpPr>
          <a:xfrm>
            <a:off x="-240665" y="3361549"/>
            <a:ext cx="4660265" cy="1052193"/>
            <a:chOff x="828042" y="2321783"/>
            <a:chExt cx="4051706" cy="1210460"/>
          </a:xfrm>
        </p:grpSpPr>
        <p:sp>
          <p:nvSpPr>
            <p:cNvPr id="79" name="TextBox 78"/>
            <p:cNvSpPr txBox="1"/>
            <p:nvPr/>
          </p:nvSpPr>
          <p:spPr>
            <a:xfrm>
              <a:off x="828042" y="2321783"/>
              <a:ext cx="3384795" cy="458763"/>
            </a:xfrm>
            <a:prstGeom prst="rect">
              <a:avLst/>
            </a:prstGeom>
            <a:noFill/>
          </p:spPr>
          <p:txBody>
            <a:bodyPr wrap="square" rtlCol="0">
              <a:spAutoFit/>
            </a:bodyPr>
            <a:lstStyle/>
            <a:p>
              <a:pPr algn="r" fontAlgn="base"/>
              <a:r>
                <a:rPr lang="zh-CN" altLang="en-US" sz="2000" b="1" dirty="0" smtClean="0">
                  <a:solidFill>
                    <a:schemeClr val="accent6"/>
                  </a:solidFill>
                  <a:latin typeface="+mn-ea"/>
                </a:rPr>
                <a:t>当前现状</a:t>
              </a:r>
              <a:r>
                <a:rPr lang="en-US" altLang="zh-CN" sz="2000" b="1" dirty="0" smtClean="0">
                  <a:solidFill>
                    <a:schemeClr val="accent6"/>
                  </a:solidFill>
                  <a:latin typeface="+mn-ea"/>
                </a:rPr>
                <a:t>:           </a:t>
              </a:r>
              <a:r>
                <a:rPr lang="zh-CN" altLang="en-US" sz="2000" b="1" dirty="0" smtClean="0">
                  <a:solidFill>
                    <a:schemeClr val="accent6"/>
                  </a:solidFill>
                  <a:latin typeface="+mn-ea"/>
                </a:rPr>
                <a:t>应 用 空 缺</a:t>
              </a:r>
              <a:endParaRPr lang="en-US" altLang="zh-CN" sz="2000" b="1" dirty="0" smtClean="0">
                <a:solidFill>
                  <a:schemeClr val="accent6"/>
                </a:solidFill>
                <a:latin typeface="+mn-ea"/>
              </a:endParaRPr>
            </a:p>
          </p:txBody>
        </p:sp>
        <p:sp>
          <p:nvSpPr>
            <p:cNvPr id="80" name="TextBox 79"/>
            <p:cNvSpPr txBox="1"/>
            <p:nvPr/>
          </p:nvSpPr>
          <p:spPr>
            <a:xfrm>
              <a:off x="1265288" y="2790041"/>
              <a:ext cx="3614460" cy="742202"/>
            </a:xfrm>
            <a:prstGeom prst="rect">
              <a:avLst/>
            </a:prstGeom>
            <a:noFill/>
          </p:spPr>
          <p:txBody>
            <a:bodyPr wrap="square" rtlCol="0">
              <a:spAutoFit/>
            </a:bodyPr>
            <a:lstStyle/>
            <a:p>
              <a:pPr algn="just" fontAlgn="base"/>
              <a:r>
                <a:rPr lang="zh-CN" altLang="en-US" sz="1200" dirty="0">
                  <a:solidFill>
                    <a:schemeClr val="tx1">
                      <a:lumMod val="65000"/>
                      <a:lumOff val="35000"/>
                    </a:schemeClr>
                  </a:solidFill>
                  <a:latin typeface="+mn-ea"/>
                </a:rPr>
                <a:t>网络上有许多 OnlineJudge 网站，但是没有一个提供对 “acm实验室” 进行 “信息化管理” 的应用。</a:t>
              </a:r>
              <a:r>
                <a:rPr lang="zh-CN" altLang="en-US" sz="1200" b="1" dirty="0">
                  <a:solidFill>
                    <a:schemeClr val="tx1">
                      <a:lumMod val="65000"/>
                      <a:lumOff val="35000"/>
                    </a:schemeClr>
                  </a:solidFill>
                  <a:latin typeface="+mn-ea"/>
                </a:rPr>
                <a:t>大多数学校对实验室的管理仍处于半信息化甚至非信息化的状态。</a:t>
              </a:r>
              <a:endParaRPr lang="zh-CN" altLang="en-US" sz="1200" b="1" dirty="0">
                <a:solidFill>
                  <a:schemeClr val="tx1">
                    <a:lumMod val="65000"/>
                    <a:lumOff val="35000"/>
                  </a:schemeClr>
                </a:solidFill>
                <a:latin typeface="+mn-ea"/>
              </a:endParaRPr>
            </a:p>
          </p:txBody>
        </p:sp>
      </p:grpSp>
      <p:grpSp>
        <p:nvGrpSpPr>
          <p:cNvPr id="2" name="Group 4"/>
          <p:cNvGrpSpPr/>
          <p:nvPr/>
        </p:nvGrpSpPr>
        <p:grpSpPr>
          <a:xfrm>
            <a:off x="915035" y="1861185"/>
            <a:ext cx="2825750" cy="538480"/>
            <a:chOff x="1455196" y="1364733"/>
            <a:chExt cx="2825750" cy="538480"/>
          </a:xfrm>
        </p:grpSpPr>
        <p:grpSp>
          <p:nvGrpSpPr>
            <p:cNvPr id="3" name="Group 47"/>
            <p:cNvGrpSpPr/>
            <p:nvPr/>
          </p:nvGrpSpPr>
          <p:grpSpPr>
            <a:xfrm>
              <a:off x="1455196" y="1364733"/>
              <a:ext cx="145004" cy="368817"/>
              <a:chOff x="4422775" y="2198688"/>
              <a:chExt cx="292100" cy="742950"/>
            </a:xfrm>
            <a:solidFill>
              <a:schemeClr val="accent5"/>
            </a:solidFill>
          </p:grpSpPr>
          <p:sp>
            <p:nvSpPr>
              <p:cNvPr id="6" name="Freeform 12"/>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US" sz="1600" dirty="0">
                  <a:solidFill>
                    <a:schemeClr val="accent5"/>
                  </a:solidFill>
                  <a:latin typeface="+mn-ea"/>
                </a:endParaRPr>
              </a:p>
            </p:txBody>
          </p:sp>
          <p:sp>
            <p:nvSpPr>
              <p:cNvPr id="7" name="Oval 13"/>
              <p:cNvSpPr>
                <a:spLocks noChangeArrowheads="1"/>
              </p:cNvSpPr>
              <p:nvPr/>
            </p:nvSpPr>
            <p:spPr bwMode="auto">
              <a:xfrm>
                <a:off x="4511675" y="2198688"/>
                <a:ext cx="115888" cy="115888"/>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US" sz="1600" dirty="0">
                  <a:solidFill>
                    <a:schemeClr val="accent5"/>
                  </a:solidFill>
                  <a:latin typeface="+mn-ea"/>
                </a:endParaRPr>
              </a:p>
            </p:txBody>
          </p:sp>
        </p:grpSp>
        <p:sp>
          <p:nvSpPr>
            <p:cNvPr id="8" name="TextBox 51"/>
            <p:cNvSpPr txBox="1"/>
            <p:nvPr/>
          </p:nvSpPr>
          <p:spPr>
            <a:xfrm>
              <a:off x="1599976" y="1381243"/>
              <a:ext cx="2680970" cy="521970"/>
            </a:xfrm>
            <a:prstGeom prst="rect">
              <a:avLst/>
            </a:prstGeom>
            <a:noFill/>
          </p:spPr>
          <p:txBody>
            <a:bodyPr wrap="square" rtlCol="0">
              <a:spAutoFit/>
            </a:bodyPr>
            <a:p>
              <a:pPr fontAlgn="base"/>
              <a:r>
                <a:rPr lang="en-US" altLang="zh-CN" sz="1600" b="1" dirty="0" smtClean="0">
                  <a:solidFill>
                    <a:schemeClr val="tx1">
                      <a:lumMod val="65000"/>
                      <a:lumOff val="35000"/>
                    </a:schemeClr>
                  </a:solidFill>
                  <a:latin typeface="+mn-ea"/>
                </a:rPr>
                <a:t>NOI</a:t>
              </a:r>
              <a:r>
                <a:rPr lang="zh-CN" altLang="en-US" sz="1600" b="1" dirty="0" smtClean="0">
                  <a:solidFill>
                    <a:schemeClr val="tx1">
                      <a:lumMod val="65000"/>
                      <a:lumOff val="35000"/>
                    </a:schemeClr>
                  </a:solidFill>
                  <a:latin typeface="+mn-ea"/>
                </a:rPr>
                <a:t>选手</a:t>
              </a:r>
              <a:r>
                <a:rPr lang="en-US" altLang="zh-CN" sz="1600" b="1" dirty="0" smtClean="0">
                  <a:solidFill>
                    <a:schemeClr val="tx1">
                      <a:lumMod val="65000"/>
                      <a:lumOff val="35000"/>
                    </a:schemeClr>
                  </a:solidFill>
                  <a:latin typeface="+mn-ea"/>
                </a:rPr>
                <a:t>:</a:t>
              </a:r>
              <a:endParaRPr lang="en-US" altLang="zh-CN" sz="1600" b="1" dirty="0" smtClean="0">
                <a:solidFill>
                  <a:schemeClr val="tx1">
                    <a:lumMod val="65000"/>
                    <a:lumOff val="35000"/>
                  </a:schemeClr>
                </a:solidFill>
                <a:latin typeface="+mn-ea"/>
              </a:endParaRPr>
            </a:p>
            <a:p>
              <a:pPr fontAlgn="base"/>
              <a:r>
                <a:rPr lang="zh-CN" altLang="en-US" sz="1200" dirty="0" smtClean="0">
                  <a:solidFill>
                    <a:schemeClr val="tx1">
                      <a:lumMod val="65000"/>
                      <a:lumOff val="35000"/>
                    </a:schemeClr>
                  </a:solidFill>
                  <a:latin typeface="+mn-ea"/>
                </a:rPr>
                <a:t>基础强</a:t>
              </a:r>
              <a:r>
                <a:rPr lang="en-US" altLang="zh-CN" sz="1200" dirty="0" smtClean="0">
                  <a:solidFill>
                    <a:schemeClr val="tx1">
                      <a:lumMod val="65000"/>
                      <a:lumOff val="35000"/>
                    </a:schemeClr>
                  </a:solidFill>
                  <a:latin typeface="+mn-ea"/>
                </a:rPr>
                <a:t>,</a:t>
              </a:r>
              <a:r>
                <a:rPr lang="zh-CN" altLang="en-US" sz="1200" dirty="0" smtClean="0">
                  <a:solidFill>
                    <a:schemeClr val="tx1">
                      <a:lumMod val="65000"/>
                      <a:lumOff val="35000"/>
                    </a:schemeClr>
                  </a:solidFill>
                  <a:latin typeface="+mn-ea"/>
                </a:rPr>
                <a:t>精通各类算法</a:t>
              </a:r>
              <a:r>
                <a:rPr lang="en-US" altLang="zh-CN" sz="1200" dirty="0" smtClean="0">
                  <a:solidFill>
                    <a:schemeClr val="tx1">
                      <a:lumMod val="65000"/>
                      <a:lumOff val="35000"/>
                    </a:schemeClr>
                  </a:solidFill>
                  <a:latin typeface="+mn-ea"/>
                </a:rPr>
                <a:t>,</a:t>
              </a:r>
              <a:r>
                <a:rPr lang="zh-CN" altLang="en-US" sz="1200" dirty="0" smtClean="0">
                  <a:solidFill>
                    <a:schemeClr val="tx1">
                      <a:lumMod val="65000"/>
                      <a:lumOff val="35000"/>
                    </a:schemeClr>
                  </a:solidFill>
                  <a:latin typeface="+mn-ea"/>
                </a:rPr>
                <a:t>编程能力强</a:t>
              </a:r>
              <a:endParaRPr lang="zh-CN" altLang="en-US" sz="1200" dirty="0" smtClean="0">
                <a:solidFill>
                  <a:schemeClr val="tx1">
                    <a:lumMod val="65000"/>
                    <a:lumOff val="35000"/>
                  </a:schemeClr>
                </a:solidFill>
                <a:latin typeface="+mn-ea"/>
              </a:endParaRPr>
            </a:p>
          </p:txBody>
        </p:sp>
      </p:grpSp>
      <p:grpSp>
        <p:nvGrpSpPr>
          <p:cNvPr id="18" name="Group 4"/>
          <p:cNvGrpSpPr/>
          <p:nvPr/>
        </p:nvGrpSpPr>
        <p:grpSpPr>
          <a:xfrm>
            <a:off x="915035" y="2550795"/>
            <a:ext cx="2163445" cy="521970"/>
            <a:chOff x="1455196" y="1334888"/>
            <a:chExt cx="2163445" cy="521970"/>
          </a:xfrm>
        </p:grpSpPr>
        <p:grpSp>
          <p:nvGrpSpPr>
            <p:cNvPr id="19" name="Group 47"/>
            <p:cNvGrpSpPr/>
            <p:nvPr/>
          </p:nvGrpSpPr>
          <p:grpSpPr>
            <a:xfrm>
              <a:off x="1455196" y="1364733"/>
              <a:ext cx="145004" cy="368817"/>
              <a:chOff x="4422775" y="2198688"/>
              <a:chExt cx="292100" cy="742950"/>
            </a:xfrm>
            <a:solidFill>
              <a:schemeClr val="accent5"/>
            </a:solidFill>
          </p:grpSpPr>
          <p:sp>
            <p:nvSpPr>
              <p:cNvPr id="20" name="Freeform 12"/>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US" sz="1600" dirty="0">
                  <a:solidFill>
                    <a:schemeClr val="accent5"/>
                  </a:solidFill>
                  <a:latin typeface="+mn-ea"/>
                </a:endParaRPr>
              </a:p>
            </p:txBody>
          </p:sp>
          <p:sp>
            <p:nvSpPr>
              <p:cNvPr id="21" name="Oval 13"/>
              <p:cNvSpPr>
                <a:spLocks noChangeArrowheads="1"/>
              </p:cNvSpPr>
              <p:nvPr/>
            </p:nvSpPr>
            <p:spPr bwMode="auto">
              <a:xfrm>
                <a:off x="4511675" y="2198688"/>
                <a:ext cx="115888" cy="1158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US" sz="1600" dirty="0">
                  <a:solidFill>
                    <a:schemeClr val="accent5"/>
                  </a:solidFill>
                  <a:latin typeface="+mn-ea"/>
                </a:endParaRPr>
              </a:p>
            </p:txBody>
          </p:sp>
        </p:grpSp>
        <p:sp>
          <p:nvSpPr>
            <p:cNvPr id="22" name="TextBox 51"/>
            <p:cNvSpPr txBox="1"/>
            <p:nvPr/>
          </p:nvSpPr>
          <p:spPr>
            <a:xfrm>
              <a:off x="1599976" y="1334888"/>
              <a:ext cx="2018665" cy="521970"/>
            </a:xfrm>
            <a:prstGeom prst="rect">
              <a:avLst/>
            </a:prstGeom>
            <a:noFill/>
          </p:spPr>
          <p:txBody>
            <a:bodyPr wrap="square" rtlCol="0">
              <a:spAutoFit/>
            </a:bodyPr>
            <a:p>
              <a:pPr fontAlgn="base"/>
              <a:r>
                <a:rPr lang="zh-CN" altLang="en-US" sz="1600" b="1" dirty="0" smtClean="0">
                  <a:solidFill>
                    <a:schemeClr val="tx1">
                      <a:lumMod val="65000"/>
                      <a:lumOff val="35000"/>
                    </a:schemeClr>
                  </a:solidFill>
                  <a:latin typeface="+mn-ea"/>
                </a:rPr>
                <a:t>零基础选手</a:t>
              </a:r>
              <a:r>
                <a:rPr lang="en-US" altLang="zh-CN" sz="1600" b="1" dirty="0" smtClean="0">
                  <a:solidFill>
                    <a:schemeClr val="tx1">
                      <a:lumMod val="65000"/>
                      <a:lumOff val="35000"/>
                    </a:schemeClr>
                  </a:solidFill>
                  <a:latin typeface="+mn-ea"/>
                </a:rPr>
                <a:t>:</a:t>
              </a:r>
              <a:endParaRPr lang="en-US" altLang="zh-CN" sz="1600" b="1" dirty="0" smtClean="0">
                <a:solidFill>
                  <a:schemeClr val="tx1">
                    <a:lumMod val="65000"/>
                    <a:lumOff val="35000"/>
                  </a:schemeClr>
                </a:solidFill>
                <a:latin typeface="+mn-ea"/>
              </a:endParaRPr>
            </a:p>
            <a:p>
              <a:pPr fontAlgn="base"/>
              <a:r>
                <a:rPr lang="zh-CN" altLang="en-US" sz="1200" dirty="0" smtClean="0">
                  <a:solidFill>
                    <a:schemeClr val="tx1">
                      <a:lumMod val="65000"/>
                      <a:lumOff val="35000"/>
                    </a:schemeClr>
                  </a:solidFill>
                  <a:latin typeface="+mn-ea"/>
                </a:rPr>
                <a:t>大学前没有接触过编程</a:t>
              </a:r>
              <a:endParaRPr lang="zh-CN" altLang="en-US" sz="1200" dirty="0" smtClean="0">
                <a:solidFill>
                  <a:schemeClr val="tx1">
                    <a:lumMod val="65000"/>
                    <a:lumOff val="35000"/>
                  </a:schemeClr>
                </a:solidFill>
                <a:latin typeface="+mn-ea"/>
              </a:endParaRPr>
            </a:p>
          </p:txBody>
        </p:sp>
      </p:grpSp>
      <p:grpSp>
        <p:nvGrpSpPr>
          <p:cNvPr id="4" name="Group 4"/>
          <p:cNvGrpSpPr/>
          <p:nvPr/>
        </p:nvGrpSpPr>
        <p:grpSpPr>
          <a:xfrm>
            <a:off x="5461635" y="311785"/>
            <a:ext cx="2825750" cy="368817"/>
            <a:chOff x="1455196" y="1364733"/>
            <a:chExt cx="2825750" cy="368817"/>
          </a:xfrm>
        </p:grpSpPr>
        <p:grpSp>
          <p:nvGrpSpPr>
            <p:cNvPr id="5" name="Group 47"/>
            <p:cNvGrpSpPr/>
            <p:nvPr/>
          </p:nvGrpSpPr>
          <p:grpSpPr>
            <a:xfrm>
              <a:off x="1455196" y="1364733"/>
              <a:ext cx="145004" cy="368817"/>
              <a:chOff x="4422775" y="2198688"/>
              <a:chExt cx="292100" cy="742950"/>
            </a:xfrm>
            <a:solidFill>
              <a:schemeClr val="accent5"/>
            </a:solidFill>
          </p:grpSpPr>
          <p:sp>
            <p:nvSpPr>
              <p:cNvPr id="9" name="Freeform 12"/>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US" sz="1600" dirty="0">
                  <a:solidFill>
                    <a:schemeClr val="accent5"/>
                  </a:solidFill>
                  <a:latin typeface="+mn-ea"/>
                </a:endParaRPr>
              </a:p>
            </p:txBody>
          </p:sp>
          <p:sp>
            <p:nvSpPr>
              <p:cNvPr id="10" name="Oval 13"/>
              <p:cNvSpPr>
                <a:spLocks noChangeArrowheads="1"/>
              </p:cNvSpPr>
              <p:nvPr/>
            </p:nvSpPr>
            <p:spPr bwMode="auto">
              <a:xfrm>
                <a:off x="4511675" y="2198688"/>
                <a:ext cx="115888" cy="115888"/>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US" sz="1600" dirty="0">
                  <a:solidFill>
                    <a:schemeClr val="accent5"/>
                  </a:solidFill>
                  <a:latin typeface="+mn-ea"/>
                </a:endParaRPr>
              </a:p>
            </p:txBody>
          </p:sp>
        </p:grpSp>
        <p:sp>
          <p:nvSpPr>
            <p:cNvPr id="11" name="TextBox 51"/>
            <p:cNvSpPr txBox="1"/>
            <p:nvPr/>
          </p:nvSpPr>
          <p:spPr>
            <a:xfrm>
              <a:off x="1599976" y="1381243"/>
              <a:ext cx="2680970" cy="337185"/>
            </a:xfrm>
            <a:prstGeom prst="rect">
              <a:avLst/>
            </a:prstGeom>
            <a:noFill/>
          </p:spPr>
          <p:txBody>
            <a:bodyPr wrap="square" rtlCol="0">
              <a:spAutoFit/>
            </a:bodyPr>
            <a:p>
              <a:pPr fontAlgn="base"/>
              <a:r>
                <a:rPr lang="zh-CN" altLang="en-US" sz="1600" b="1" dirty="0" smtClean="0">
                  <a:solidFill>
                    <a:schemeClr val="tx1">
                      <a:lumMod val="65000"/>
                      <a:lumOff val="35000"/>
                    </a:schemeClr>
                  </a:solidFill>
                  <a:latin typeface="+mn-ea"/>
                </a:rPr>
                <a:t>清北为首的</a:t>
              </a:r>
              <a:r>
                <a:rPr lang="en-US" altLang="zh-CN" sz="1600" b="1" dirty="0" smtClean="0">
                  <a:solidFill>
                    <a:schemeClr val="tx1">
                      <a:lumMod val="65000"/>
                      <a:lumOff val="35000"/>
                    </a:schemeClr>
                  </a:solidFill>
                  <a:latin typeface="+mn-ea"/>
                </a:rPr>
                <a:t>985</a:t>
              </a:r>
              <a:r>
                <a:rPr lang="zh-CN" altLang="en-US" sz="1600" b="1" dirty="0" smtClean="0">
                  <a:solidFill>
                    <a:schemeClr val="tx1">
                      <a:lumMod val="65000"/>
                      <a:lumOff val="35000"/>
                    </a:schemeClr>
                  </a:solidFill>
                  <a:latin typeface="+mn-ea"/>
                </a:rPr>
                <a:t>高校</a:t>
              </a:r>
              <a:endParaRPr lang="zh-CN" altLang="en-US" sz="1600" b="1" dirty="0" smtClean="0">
                <a:solidFill>
                  <a:schemeClr val="tx1">
                    <a:lumMod val="65000"/>
                    <a:lumOff val="35000"/>
                  </a:schemeClr>
                </a:solidFill>
                <a:latin typeface="+mn-ea"/>
              </a:endParaRPr>
            </a:p>
          </p:txBody>
        </p:sp>
      </p:grpSp>
      <p:grpSp>
        <p:nvGrpSpPr>
          <p:cNvPr id="13" name="Group 4"/>
          <p:cNvGrpSpPr/>
          <p:nvPr/>
        </p:nvGrpSpPr>
        <p:grpSpPr>
          <a:xfrm>
            <a:off x="5505450" y="977265"/>
            <a:ext cx="2163445" cy="398662"/>
            <a:chOff x="1455196" y="1334888"/>
            <a:chExt cx="2163445" cy="398662"/>
          </a:xfrm>
        </p:grpSpPr>
        <p:grpSp>
          <p:nvGrpSpPr>
            <p:cNvPr id="14" name="Group 47"/>
            <p:cNvGrpSpPr/>
            <p:nvPr/>
          </p:nvGrpSpPr>
          <p:grpSpPr>
            <a:xfrm>
              <a:off x="1455196" y="1364733"/>
              <a:ext cx="145004" cy="368817"/>
              <a:chOff x="4422775" y="2198688"/>
              <a:chExt cx="292100" cy="742950"/>
            </a:xfrm>
            <a:solidFill>
              <a:schemeClr val="accent5"/>
            </a:solidFill>
          </p:grpSpPr>
          <p:sp>
            <p:nvSpPr>
              <p:cNvPr id="15" name="Freeform 12"/>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US" sz="1600" dirty="0">
                  <a:solidFill>
                    <a:schemeClr val="accent5"/>
                  </a:solidFill>
                  <a:latin typeface="+mn-ea"/>
                </a:endParaRPr>
              </a:p>
            </p:txBody>
          </p:sp>
          <p:sp>
            <p:nvSpPr>
              <p:cNvPr id="17" name="Oval 13"/>
              <p:cNvSpPr>
                <a:spLocks noChangeArrowheads="1"/>
              </p:cNvSpPr>
              <p:nvPr/>
            </p:nvSpPr>
            <p:spPr bwMode="auto">
              <a:xfrm>
                <a:off x="4511675" y="2198688"/>
                <a:ext cx="115888" cy="1158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US" sz="1600" dirty="0">
                  <a:solidFill>
                    <a:schemeClr val="accent5"/>
                  </a:solidFill>
                  <a:latin typeface="+mn-ea"/>
                </a:endParaRPr>
              </a:p>
            </p:txBody>
          </p:sp>
        </p:grpSp>
        <p:sp>
          <p:nvSpPr>
            <p:cNvPr id="23" name="TextBox 51"/>
            <p:cNvSpPr txBox="1"/>
            <p:nvPr/>
          </p:nvSpPr>
          <p:spPr>
            <a:xfrm>
              <a:off x="1599976" y="1334888"/>
              <a:ext cx="2018665" cy="337185"/>
            </a:xfrm>
            <a:prstGeom prst="rect">
              <a:avLst/>
            </a:prstGeom>
            <a:noFill/>
          </p:spPr>
          <p:txBody>
            <a:bodyPr wrap="square" rtlCol="0">
              <a:spAutoFit/>
            </a:bodyPr>
            <a:p>
              <a:pPr fontAlgn="base"/>
              <a:r>
                <a:rPr lang="zh-CN" altLang="en-US" sz="1600" b="1" dirty="0" smtClean="0">
                  <a:solidFill>
                    <a:schemeClr val="tx1">
                      <a:lumMod val="65000"/>
                      <a:lumOff val="35000"/>
                    </a:schemeClr>
                  </a:solidFill>
                  <a:latin typeface="+mn-ea"/>
                </a:rPr>
                <a:t>福大、杭电等高校</a:t>
              </a:r>
              <a:endParaRPr lang="zh-CN" altLang="en-US" sz="1600" b="1" dirty="0" smtClean="0">
                <a:solidFill>
                  <a:schemeClr val="tx1">
                    <a:lumMod val="65000"/>
                    <a:lumOff val="35000"/>
                  </a:schemeClr>
                </a:solidFill>
                <a:latin typeface="+mn-ea"/>
              </a:endParaRPr>
            </a:p>
          </p:txBody>
        </p:sp>
      </p:grpSp>
      <p:grpSp>
        <p:nvGrpSpPr>
          <p:cNvPr id="57" name="Group 56"/>
          <p:cNvGrpSpPr/>
          <p:nvPr/>
        </p:nvGrpSpPr>
        <p:grpSpPr>
          <a:xfrm>
            <a:off x="1" y="245226"/>
            <a:ext cx="196794" cy="954924"/>
            <a:chOff x="0" y="322263"/>
            <a:chExt cx="223595" cy="1335087"/>
          </a:xfrm>
        </p:grpSpPr>
        <p:sp>
          <p:nvSpPr>
            <p:cNvPr id="58" name="Freeform 57"/>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p>
              <a:endParaRPr lang="en-US">
                <a:latin typeface="+mn-ea"/>
              </a:endParaRPr>
            </a:p>
          </p:txBody>
        </p:sp>
        <p:sp>
          <p:nvSpPr>
            <p:cNvPr id="59" name="Freeform 58"/>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p>
              <a:endParaRPr lang="en-US">
                <a:latin typeface="+mn-ea"/>
              </a:endParaRPr>
            </a:p>
          </p:txBody>
        </p:sp>
        <p:sp>
          <p:nvSpPr>
            <p:cNvPr id="60" name="Freeform 59"/>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p>
              <a:endParaRPr lang="en-US">
                <a:latin typeface="+mn-ea"/>
              </a:endParaRPr>
            </a:p>
          </p:txBody>
        </p:sp>
        <p:sp>
          <p:nvSpPr>
            <p:cNvPr id="61" name="Freeform 60"/>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p>
              <a:endParaRPr lang="en-US">
                <a:latin typeface="+mn-ea"/>
              </a:endParaRPr>
            </a:p>
          </p:txBody>
        </p:sp>
        <p:sp>
          <p:nvSpPr>
            <p:cNvPr id="62" name="Freeform 6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p>
              <a:endParaRPr lang="en-US">
                <a:latin typeface="+mn-ea"/>
              </a:endParaRPr>
            </a:p>
          </p:txBody>
        </p:sp>
        <p:sp>
          <p:nvSpPr>
            <p:cNvPr id="63" name="Freeform 62"/>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p>
              <a:endParaRPr lang="en-US">
                <a:latin typeface="+mn-ea"/>
              </a:endParaRPr>
            </a:p>
          </p:txBody>
        </p:sp>
        <p:sp>
          <p:nvSpPr>
            <p:cNvPr id="64" name="Freeform 63"/>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p>
              <a:endParaRPr lang="en-US">
                <a:latin typeface="+mn-ea"/>
              </a:endParaRPr>
            </a:p>
          </p:txBody>
        </p:sp>
        <p:sp>
          <p:nvSpPr>
            <p:cNvPr id="65" name="Freeform 64"/>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p>
              <a:endParaRPr lang="en-US">
                <a:latin typeface="+mn-ea"/>
              </a:endParaRPr>
            </a:p>
          </p:txBody>
        </p:sp>
        <p:sp>
          <p:nvSpPr>
            <p:cNvPr id="66" name="Freeform 65"/>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p>
              <a:endParaRPr lang="en-US">
                <a:latin typeface="+mn-ea"/>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up)">
                                      <p:cBhvr>
                                        <p:cTn id="11" dur="500"/>
                                        <p:tgtEl>
                                          <p:spTgt spid="86"/>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right)">
                                      <p:cBhvr>
                                        <p:cTn id="15" dur="500"/>
                                        <p:tgtEl>
                                          <p:spTgt spid="6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up)">
                                      <p:cBhvr>
                                        <p:cTn id="23" dur="500"/>
                                        <p:tgtEl>
                                          <p:spTgt spid="18"/>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up)">
                                      <p:cBhvr>
                                        <p:cTn id="35" dur="500"/>
                                        <p:tgtEl>
                                          <p:spTgt spid="24"/>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up)">
                                      <p:cBhvr>
                                        <p:cTn id="39" dur="500"/>
                                        <p:tgtEl>
                                          <p:spTgt spid="12"/>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wipe(left)">
                                      <p:cBhvr>
                                        <p:cTn id="43" dur="500"/>
                                        <p:tgtEl>
                                          <p:spTgt spid="70"/>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wipe(up)">
                                      <p:cBhvr>
                                        <p:cTn id="47" dur="500"/>
                                        <p:tgtEl>
                                          <p:spTgt spid="74"/>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up)">
                                      <p:cBhvr>
                                        <p:cTn id="51" dur="500"/>
                                        <p:tgtEl>
                                          <p:spTgt spid="16"/>
                                        </p:tgtEl>
                                      </p:cBhvr>
                                    </p:animEffect>
                                  </p:childTnLst>
                                </p:cTn>
                              </p:par>
                            </p:childTnLst>
                          </p:cTn>
                        </p:par>
                        <p:par>
                          <p:cTn id="52" fill="hold">
                            <p:stCondLst>
                              <p:cond delay="6000"/>
                            </p:stCondLst>
                            <p:childTnLst>
                              <p:par>
                                <p:cTn id="53" presetID="22" presetClass="entr" presetSubtype="2" fill="hold" nodeType="after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wipe(right)">
                                      <p:cBhvr>
                                        <p:cTn id="55" dur="500"/>
                                        <p:tgtEl>
                                          <p:spTgt spid="78"/>
                                        </p:tgtEl>
                                      </p:cBhvr>
                                    </p:animEffect>
                                  </p:childTnLst>
                                </p:cTn>
                              </p:par>
                            </p:childTnLst>
                          </p:cTn>
                        </p:par>
                        <p:par>
                          <p:cTn id="56" fill="hold">
                            <p:stCondLst>
                              <p:cond delay="6500"/>
                            </p:stCondLst>
                            <p:childTnLst>
                              <p:par>
                                <p:cTn id="57" presetID="22" presetClass="entr" presetSubtype="1" fill="hold" nodeType="after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wipe(up)">
                                      <p:cBhvr>
                                        <p:cTn id="5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12"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3506470" y="621665"/>
            <a:ext cx="7867650" cy="4057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2400" b="1" dirty="0" smtClean="0">
                <a:solidFill>
                  <a:schemeClr val="tx1">
                    <a:lumMod val="85000"/>
                    <a:lumOff val="15000"/>
                  </a:schemeClr>
                </a:solidFill>
                <a:latin typeface="+mn-ea"/>
              </a:rPr>
              <a:t>为什么我们需要一套信息化管理系统</a:t>
            </a:r>
            <a:r>
              <a:rPr lang="en-US" altLang="zh-CN" sz="2400" b="1" dirty="0" smtClean="0">
                <a:solidFill>
                  <a:schemeClr val="tx1">
                    <a:lumMod val="85000"/>
                    <a:lumOff val="15000"/>
                  </a:schemeClr>
                </a:solidFill>
                <a:latin typeface="+mn-ea"/>
              </a:rPr>
              <a:t>?</a:t>
            </a:r>
            <a:endParaRPr lang="en-US" altLang="zh-CN" sz="2400" b="1" dirty="0" smtClean="0">
              <a:solidFill>
                <a:schemeClr val="tx1">
                  <a:lumMod val="85000"/>
                  <a:lumOff val="15000"/>
                </a:schemeClr>
              </a:solidFill>
              <a:latin typeface="+mn-ea"/>
            </a:endParaRPr>
          </a:p>
        </p:txBody>
      </p:sp>
      <p:grpSp>
        <p:nvGrpSpPr>
          <p:cNvPr id="19" name="Group 18"/>
          <p:cNvGrpSpPr/>
          <p:nvPr/>
        </p:nvGrpSpPr>
        <p:grpSpPr>
          <a:xfrm>
            <a:off x="1" y="245226"/>
            <a:ext cx="196794" cy="954924"/>
            <a:chOff x="0" y="322263"/>
            <a:chExt cx="223595" cy="1335087"/>
          </a:xfrm>
        </p:grpSpPr>
        <p:sp>
          <p:nvSpPr>
            <p:cNvPr id="6" name="Freeform 5"/>
            <p:cNvSpPr/>
            <p:nvPr/>
          </p:nvSpPr>
          <p:spPr bwMode="auto">
            <a:xfrm>
              <a:off x="0" y="1230492"/>
              <a:ext cx="223595" cy="403760"/>
            </a:xfrm>
            <a:custGeom>
              <a:avLst/>
              <a:gdLst>
                <a:gd name="T0" fmla="*/ 2294 w 2294"/>
                <a:gd name="T1" fmla="*/ 0 h 3434"/>
                <a:gd name="T2" fmla="*/ 0 w 2294"/>
                <a:gd name="T3" fmla="*/ 2042 h 3434"/>
                <a:gd name="T4" fmla="*/ 1607 w 2294"/>
                <a:gd name="T5" fmla="*/ 3434 h 3434"/>
                <a:gd name="T6" fmla="*/ 2294 w 2294"/>
                <a:gd name="T7" fmla="*/ 2232 h 3434"/>
                <a:gd name="T8" fmla="*/ 2294 w 2294"/>
                <a:gd name="T9" fmla="*/ 0 h 3434"/>
              </a:gdLst>
              <a:ahLst/>
              <a:cxnLst>
                <a:cxn ang="0">
                  <a:pos x="T0" y="T1"/>
                </a:cxn>
                <a:cxn ang="0">
                  <a:pos x="T2" y="T3"/>
                </a:cxn>
                <a:cxn ang="0">
                  <a:pos x="T4" y="T5"/>
                </a:cxn>
                <a:cxn ang="0">
                  <a:pos x="T6" y="T7"/>
                </a:cxn>
                <a:cxn ang="0">
                  <a:pos x="T8" y="T9"/>
                </a:cxn>
              </a:cxnLst>
              <a:rect l="0" t="0" r="r" b="b"/>
              <a:pathLst>
                <a:path w="2294" h="3434">
                  <a:moveTo>
                    <a:pt x="2294" y="0"/>
                  </a:moveTo>
                  <a:lnTo>
                    <a:pt x="0" y="2042"/>
                  </a:lnTo>
                  <a:lnTo>
                    <a:pt x="1607" y="3434"/>
                  </a:lnTo>
                  <a:cubicBezTo>
                    <a:pt x="2018" y="3190"/>
                    <a:pt x="2294" y="2742"/>
                    <a:pt x="2294" y="2232"/>
                  </a:cubicBezTo>
                  <a:lnTo>
                    <a:pt x="229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7" name="Freeform 6"/>
            <p:cNvSpPr/>
            <p:nvPr/>
          </p:nvSpPr>
          <p:spPr bwMode="auto">
            <a:xfrm>
              <a:off x="0" y="999508"/>
              <a:ext cx="110266" cy="471207"/>
            </a:xfrm>
            <a:custGeom>
              <a:avLst/>
              <a:gdLst>
                <a:gd name="T0" fmla="*/ 1130 w 1130"/>
                <a:gd name="T1" fmla="*/ 352 h 4000"/>
                <a:gd name="T2" fmla="*/ 0 w 1130"/>
                <a:gd name="T3" fmla="*/ 0 h 4000"/>
                <a:gd name="T4" fmla="*/ 0 w 1130"/>
                <a:gd name="T5" fmla="*/ 4000 h 4000"/>
                <a:gd name="T6" fmla="*/ 1130 w 1130"/>
                <a:gd name="T7" fmla="*/ 352 h 4000"/>
              </a:gdLst>
              <a:ahLst/>
              <a:cxnLst>
                <a:cxn ang="0">
                  <a:pos x="T0" y="T1"/>
                </a:cxn>
                <a:cxn ang="0">
                  <a:pos x="T2" y="T3"/>
                </a:cxn>
                <a:cxn ang="0">
                  <a:pos x="T4" y="T5"/>
                </a:cxn>
                <a:cxn ang="0">
                  <a:pos x="T6" y="T7"/>
                </a:cxn>
              </a:cxnLst>
              <a:rect l="0" t="0" r="r" b="b"/>
              <a:pathLst>
                <a:path w="1130" h="4000">
                  <a:moveTo>
                    <a:pt x="1130" y="352"/>
                  </a:moveTo>
                  <a:lnTo>
                    <a:pt x="0" y="0"/>
                  </a:lnTo>
                  <a:lnTo>
                    <a:pt x="0" y="4000"/>
                  </a:lnTo>
                  <a:lnTo>
                    <a:pt x="1130" y="352"/>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8" name="Freeform 7"/>
            <p:cNvSpPr/>
            <p:nvPr/>
          </p:nvSpPr>
          <p:spPr bwMode="auto">
            <a:xfrm>
              <a:off x="0" y="1041085"/>
              <a:ext cx="223595" cy="429630"/>
            </a:xfrm>
            <a:custGeom>
              <a:avLst/>
              <a:gdLst>
                <a:gd name="T0" fmla="*/ 1130 w 2294"/>
                <a:gd name="T1" fmla="*/ 0 h 3648"/>
                <a:gd name="T2" fmla="*/ 0 w 2294"/>
                <a:gd name="T3" fmla="*/ 3648 h 3648"/>
                <a:gd name="T4" fmla="*/ 2294 w 2294"/>
                <a:gd name="T5" fmla="*/ 1606 h 3648"/>
                <a:gd name="T6" fmla="*/ 2294 w 2294"/>
                <a:gd name="T7" fmla="*/ 363 h 3648"/>
                <a:gd name="T8" fmla="*/ 1130 w 2294"/>
                <a:gd name="T9" fmla="*/ 0 h 3648"/>
              </a:gdLst>
              <a:ahLst/>
              <a:cxnLst>
                <a:cxn ang="0">
                  <a:pos x="T0" y="T1"/>
                </a:cxn>
                <a:cxn ang="0">
                  <a:pos x="T2" y="T3"/>
                </a:cxn>
                <a:cxn ang="0">
                  <a:pos x="T4" y="T5"/>
                </a:cxn>
                <a:cxn ang="0">
                  <a:pos x="T6" y="T7"/>
                </a:cxn>
                <a:cxn ang="0">
                  <a:pos x="T8" y="T9"/>
                </a:cxn>
              </a:cxnLst>
              <a:rect l="0" t="0" r="r" b="b"/>
              <a:pathLst>
                <a:path w="2294" h="3648">
                  <a:moveTo>
                    <a:pt x="1130" y="0"/>
                  </a:moveTo>
                  <a:lnTo>
                    <a:pt x="0" y="3648"/>
                  </a:lnTo>
                  <a:lnTo>
                    <a:pt x="2294" y="1606"/>
                  </a:lnTo>
                  <a:lnTo>
                    <a:pt x="2294" y="363"/>
                  </a:lnTo>
                  <a:lnTo>
                    <a:pt x="113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9" name="Freeform 8"/>
            <p:cNvSpPr/>
            <p:nvPr/>
          </p:nvSpPr>
          <p:spPr bwMode="auto">
            <a:xfrm>
              <a:off x="0" y="1470715"/>
              <a:ext cx="156976" cy="186635"/>
            </a:xfrm>
            <a:custGeom>
              <a:avLst/>
              <a:gdLst>
                <a:gd name="T0" fmla="*/ 1607 w 1607"/>
                <a:gd name="T1" fmla="*/ 1392 h 1587"/>
                <a:gd name="T2" fmla="*/ 0 w 1607"/>
                <a:gd name="T3" fmla="*/ 0 h 1587"/>
                <a:gd name="T4" fmla="*/ 0 w 1607"/>
                <a:gd name="T5" fmla="*/ 1587 h 1587"/>
                <a:gd name="T6" fmla="*/ 897 w 1607"/>
                <a:gd name="T7" fmla="*/ 1587 h 1587"/>
                <a:gd name="T8" fmla="*/ 1607 w 1607"/>
                <a:gd name="T9" fmla="*/ 1392 h 1587"/>
              </a:gdLst>
              <a:ahLst/>
              <a:cxnLst>
                <a:cxn ang="0">
                  <a:pos x="T0" y="T1"/>
                </a:cxn>
                <a:cxn ang="0">
                  <a:pos x="T2" y="T3"/>
                </a:cxn>
                <a:cxn ang="0">
                  <a:pos x="T4" y="T5"/>
                </a:cxn>
                <a:cxn ang="0">
                  <a:pos x="T6" y="T7"/>
                </a:cxn>
                <a:cxn ang="0">
                  <a:pos x="T8" y="T9"/>
                </a:cxn>
              </a:cxnLst>
              <a:rect l="0" t="0" r="r" b="b"/>
              <a:pathLst>
                <a:path w="1607" h="1587">
                  <a:moveTo>
                    <a:pt x="1607" y="1392"/>
                  </a:moveTo>
                  <a:lnTo>
                    <a:pt x="0" y="0"/>
                  </a:lnTo>
                  <a:lnTo>
                    <a:pt x="0" y="1587"/>
                  </a:lnTo>
                  <a:lnTo>
                    <a:pt x="897" y="1587"/>
                  </a:lnTo>
                  <a:cubicBezTo>
                    <a:pt x="1156" y="1587"/>
                    <a:pt x="1399" y="1516"/>
                    <a:pt x="1607" y="1392"/>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latin typeface="+mn-ea"/>
              </a:endParaRPr>
            </a:p>
          </p:txBody>
        </p:sp>
        <p:sp>
          <p:nvSpPr>
            <p:cNvPr id="12" name="Freeform 11"/>
            <p:cNvSpPr/>
            <p:nvPr/>
          </p:nvSpPr>
          <p:spPr bwMode="auto">
            <a:xfrm>
              <a:off x="0" y="322263"/>
              <a:ext cx="196794" cy="266094"/>
            </a:xfrm>
            <a:custGeom>
              <a:avLst/>
              <a:gdLst>
                <a:gd name="T0" fmla="*/ 0 w 2020"/>
                <a:gd name="T1" fmla="*/ 2265 h 2265"/>
                <a:gd name="T2" fmla="*/ 2020 w 2020"/>
                <a:gd name="T3" fmla="*/ 568 h 2265"/>
                <a:gd name="T4" fmla="*/ 897 w 2020"/>
                <a:gd name="T5" fmla="*/ 0 h 2265"/>
                <a:gd name="T6" fmla="*/ 0 w 2020"/>
                <a:gd name="T7" fmla="*/ 0 h 2265"/>
                <a:gd name="T8" fmla="*/ 0 w 2020"/>
                <a:gd name="T9" fmla="*/ 2265 h 2265"/>
              </a:gdLst>
              <a:ahLst/>
              <a:cxnLst>
                <a:cxn ang="0">
                  <a:pos x="T0" y="T1"/>
                </a:cxn>
                <a:cxn ang="0">
                  <a:pos x="T2" y="T3"/>
                </a:cxn>
                <a:cxn ang="0">
                  <a:pos x="T4" y="T5"/>
                </a:cxn>
                <a:cxn ang="0">
                  <a:pos x="T6" y="T7"/>
                </a:cxn>
                <a:cxn ang="0">
                  <a:pos x="T8" y="T9"/>
                </a:cxn>
              </a:cxnLst>
              <a:rect l="0" t="0" r="r" b="b"/>
              <a:pathLst>
                <a:path w="2020" h="2265">
                  <a:moveTo>
                    <a:pt x="0" y="2265"/>
                  </a:moveTo>
                  <a:lnTo>
                    <a:pt x="2020" y="568"/>
                  </a:lnTo>
                  <a:cubicBezTo>
                    <a:pt x="1765" y="224"/>
                    <a:pt x="1356" y="0"/>
                    <a:pt x="897" y="0"/>
                  </a:cubicBezTo>
                  <a:lnTo>
                    <a:pt x="0" y="0"/>
                  </a:lnTo>
                  <a:lnTo>
                    <a:pt x="0" y="226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latin typeface="+mn-ea"/>
              </a:endParaRPr>
            </a:p>
          </p:txBody>
        </p:sp>
        <p:sp>
          <p:nvSpPr>
            <p:cNvPr id="14" name="Freeform 13"/>
            <p:cNvSpPr/>
            <p:nvPr/>
          </p:nvSpPr>
          <p:spPr bwMode="auto">
            <a:xfrm>
              <a:off x="160039" y="598520"/>
              <a:ext cx="63556" cy="329845"/>
            </a:xfrm>
            <a:custGeom>
              <a:avLst/>
              <a:gdLst>
                <a:gd name="T0" fmla="*/ 657 w 657"/>
                <a:gd name="T1" fmla="*/ 0 h 2807"/>
                <a:gd name="T2" fmla="*/ 0 w 657"/>
                <a:gd name="T3" fmla="*/ 2124 h 2807"/>
                <a:gd name="T4" fmla="*/ 657 w 657"/>
                <a:gd name="T5" fmla="*/ 2807 h 2807"/>
                <a:gd name="T6" fmla="*/ 657 w 657"/>
                <a:gd name="T7" fmla="*/ 0 h 2807"/>
              </a:gdLst>
              <a:ahLst/>
              <a:cxnLst>
                <a:cxn ang="0">
                  <a:pos x="T0" y="T1"/>
                </a:cxn>
                <a:cxn ang="0">
                  <a:pos x="T2" y="T3"/>
                </a:cxn>
                <a:cxn ang="0">
                  <a:pos x="T4" y="T5"/>
                </a:cxn>
                <a:cxn ang="0">
                  <a:pos x="T6" y="T7"/>
                </a:cxn>
              </a:cxnLst>
              <a:rect l="0" t="0" r="r" b="b"/>
              <a:pathLst>
                <a:path w="657" h="2807">
                  <a:moveTo>
                    <a:pt x="657" y="0"/>
                  </a:moveTo>
                  <a:lnTo>
                    <a:pt x="0" y="2124"/>
                  </a:lnTo>
                  <a:lnTo>
                    <a:pt x="657" y="2807"/>
                  </a:lnTo>
                  <a:lnTo>
                    <a:pt x="657"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6" name="Freeform 15"/>
            <p:cNvSpPr/>
            <p:nvPr/>
          </p:nvSpPr>
          <p:spPr bwMode="auto">
            <a:xfrm>
              <a:off x="0" y="648412"/>
              <a:ext cx="160039" cy="392673"/>
            </a:xfrm>
            <a:custGeom>
              <a:avLst/>
              <a:gdLst>
                <a:gd name="T0" fmla="*/ 1130 w 1637"/>
                <a:gd name="T1" fmla="*/ 3337 h 3337"/>
                <a:gd name="T2" fmla="*/ 1637 w 1637"/>
                <a:gd name="T3" fmla="*/ 1700 h 3337"/>
                <a:gd name="T4" fmla="*/ 0 w 1637"/>
                <a:gd name="T5" fmla="*/ 0 h 3337"/>
                <a:gd name="T6" fmla="*/ 0 w 1637"/>
                <a:gd name="T7" fmla="*/ 2985 h 3337"/>
                <a:gd name="T8" fmla="*/ 1130 w 1637"/>
                <a:gd name="T9" fmla="*/ 3337 h 3337"/>
              </a:gdLst>
              <a:ahLst/>
              <a:cxnLst>
                <a:cxn ang="0">
                  <a:pos x="T0" y="T1"/>
                </a:cxn>
                <a:cxn ang="0">
                  <a:pos x="T2" y="T3"/>
                </a:cxn>
                <a:cxn ang="0">
                  <a:pos x="T4" y="T5"/>
                </a:cxn>
                <a:cxn ang="0">
                  <a:pos x="T6" y="T7"/>
                </a:cxn>
                <a:cxn ang="0">
                  <a:pos x="T8" y="T9"/>
                </a:cxn>
              </a:cxnLst>
              <a:rect l="0" t="0" r="r" b="b"/>
              <a:pathLst>
                <a:path w="1637" h="3337">
                  <a:moveTo>
                    <a:pt x="1130" y="3337"/>
                  </a:moveTo>
                  <a:lnTo>
                    <a:pt x="1637" y="1700"/>
                  </a:lnTo>
                  <a:lnTo>
                    <a:pt x="0" y="0"/>
                  </a:lnTo>
                  <a:lnTo>
                    <a:pt x="0" y="2985"/>
                  </a:lnTo>
                  <a:lnTo>
                    <a:pt x="1130" y="3337"/>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17" name="Freeform 16"/>
            <p:cNvSpPr/>
            <p:nvPr/>
          </p:nvSpPr>
          <p:spPr bwMode="auto">
            <a:xfrm>
              <a:off x="0" y="388786"/>
              <a:ext cx="223595" cy="460120"/>
            </a:xfrm>
            <a:custGeom>
              <a:avLst/>
              <a:gdLst>
                <a:gd name="T0" fmla="*/ 0 w 2294"/>
                <a:gd name="T1" fmla="*/ 2205 h 3905"/>
                <a:gd name="T2" fmla="*/ 1637 w 2294"/>
                <a:gd name="T3" fmla="*/ 3905 h 3905"/>
                <a:gd name="T4" fmla="*/ 2294 w 2294"/>
                <a:gd name="T5" fmla="*/ 1781 h 3905"/>
                <a:gd name="T6" fmla="*/ 2294 w 2294"/>
                <a:gd name="T7" fmla="*/ 829 h 3905"/>
                <a:gd name="T8" fmla="*/ 2020 w 2294"/>
                <a:gd name="T9" fmla="*/ 0 h 3905"/>
                <a:gd name="T10" fmla="*/ 0 w 2294"/>
                <a:gd name="T11" fmla="*/ 1697 h 3905"/>
                <a:gd name="T12" fmla="*/ 0 w 2294"/>
                <a:gd name="T13" fmla="*/ 2205 h 3905"/>
              </a:gdLst>
              <a:ahLst/>
              <a:cxnLst>
                <a:cxn ang="0">
                  <a:pos x="T0" y="T1"/>
                </a:cxn>
                <a:cxn ang="0">
                  <a:pos x="T2" y="T3"/>
                </a:cxn>
                <a:cxn ang="0">
                  <a:pos x="T4" y="T5"/>
                </a:cxn>
                <a:cxn ang="0">
                  <a:pos x="T6" y="T7"/>
                </a:cxn>
                <a:cxn ang="0">
                  <a:pos x="T8" y="T9"/>
                </a:cxn>
                <a:cxn ang="0">
                  <a:pos x="T10" y="T11"/>
                </a:cxn>
                <a:cxn ang="0">
                  <a:pos x="T12" y="T13"/>
                </a:cxn>
              </a:cxnLst>
              <a:rect l="0" t="0" r="r" b="b"/>
              <a:pathLst>
                <a:path w="2294" h="3905">
                  <a:moveTo>
                    <a:pt x="0" y="2205"/>
                  </a:moveTo>
                  <a:lnTo>
                    <a:pt x="1637" y="3905"/>
                  </a:lnTo>
                  <a:lnTo>
                    <a:pt x="2294" y="1781"/>
                  </a:lnTo>
                  <a:lnTo>
                    <a:pt x="2294" y="829"/>
                  </a:lnTo>
                  <a:cubicBezTo>
                    <a:pt x="2294" y="520"/>
                    <a:pt x="2192" y="233"/>
                    <a:pt x="2020" y="0"/>
                  </a:cubicBezTo>
                  <a:lnTo>
                    <a:pt x="0" y="1697"/>
                  </a:lnTo>
                  <a:lnTo>
                    <a:pt x="0" y="2205"/>
                  </a:lnTo>
                  <a:close/>
                </a:path>
              </a:pathLst>
            </a:cu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18" name="Freeform 17"/>
            <p:cNvSpPr/>
            <p:nvPr/>
          </p:nvSpPr>
          <p:spPr bwMode="auto">
            <a:xfrm>
              <a:off x="110266" y="848906"/>
              <a:ext cx="113329" cy="234680"/>
            </a:xfrm>
            <a:custGeom>
              <a:avLst/>
              <a:gdLst>
                <a:gd name="T0" fmla="*/ 1164 w 1164"/>
                <a:gd name="T1" fmla="*/ 683 h 2000"/>
                <a:gd name="T2" fmla="*/ 507 w 1164"/>
                <a:gd name="T3" fmla="*/ 0 h 2000"/>
                <a:gd name="T4" fmla="*/ 0 w 1164"/>
                <a:gd name="T5" fmla="*/ 1637 h 2000"/>
                <a:gd name="T6" fmla="*/ 1164 w 1164"/>
                <a:gd name="T7" fmla="*/ 2000 h 2000"/>
                <a:gd name="T8" fmla="*/ 1164 w 1164"/>
                <a:gd name="T9" fmla="*/ 683 h 2000"/>
              </a:gdLst>
              <a:ahLst/>
              <a:cxnLst>
                <a:cxn ang="0">
                  <a:pos x="T0" y="T1"/>
                </a:cxn>
                <a:cxn ang="0">
                  <a:pos x="T2" y="T3"/>
                </a:cxn>
                <a:cxn ang="0">
                  <a:pos x="T4" y="T5"/>
                </a:cxn>
                <a:cxn ang="0">
                  <a:pos x="T6" y="T7"/>
                </a:cxn>
                <a:cxn ang="0">
                  <a:pos x="T8" y="T9"/>
                </a:cxn>
              </a:cxnLst>
              <a:rect l="0" t="0" r="r" b="b"/>
              <a:pathLst>
                <a:path w="1164" h="2000">
                  <a:moveTo>
                    <a:pt x="1164" y="683"/>
                  </a:moveTo>
                  <a:lnTo>
                    <a:pt x="507" y="0"/>
                  </a:lnTo>
                  <a:lnTo>
                    <a:pt x="0" y="1637"/>
                  </a:lnTo>
                  <a:lnTo>
                    <a:pt x="1164" y="2000"/>
                  </a:lnTo>
                  <a:lnTo>
                    <a:pt x="1164" y="68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a:latin typeface="+mn-ea"/>
              </a:endParaRPr>
            </a:p>
          </p:txBody>
        </p:sp>
      </p:grpSp>
      <p:grpSp>
        <p:nvGrpSpPr>
          <p:cNvPr id="2" name="Group 1"/>
          <p:cNvGrpSpPr/>
          <p:nvPr/>
        </p:nvGrpSpPr>
        <p:grpSpPr>
          <a:xfrm>
            <a:off x="3296285" y="3157144"/>
            <a:ext cx="1653540" cy="283919"/>
            <a:chOff x="510644" y="2568903"/>
            <a:chExt cx="1378394" cy="213631"/>
          </a:xfrm>
        </p:grpSpPr>
        <p:sp>
          <p:nvSpPr>
            <p:cNvPr id="11" name="Freeform 5"/>
            <p:cNvSpPr/>
            <p:nvPr/>
          </p:nvSpPr>
          <p:spPr bwMode="auto">
            <a:xfrm>
              <a:off x="510644" y="2568903"/>
              <a:ext cx="1296988" cy="212725"/>
            </a:xfrm>
            <a:custGeom>
              <a:avLst/>
              <a:gdLst>
                <a:gd name="T0" fmla="*/ 0 w 3138"/>
                <a:gd name="T1" fmla="*/ 0 h 508"/>
                <a:gd name="T2" fmla="*/ 2844 w 3138"/>
                <a:gd name="T3" fmla="*/ 0 h 508"/>
                <a:gd name="T4" fmla="*/ 3138 w 3138"/>
                <a:gd name="T5" fmla="*/ 260 h 508"/>
                <a:gd name="T6" fmla="*/ 2844 w 3138"/>
                <a:gd name="T7" fmla="*/ 508 h 508"/>
                <a:gd name="T8" fmla="*/ 0 w 3138"/>
                <a:gd name="T9" fmla="*/ 508 h 508"/>
                <a:gd name="T10" fmla="*/ 0 w 3138"/>
                <a:gd name="T11" fmla="*/ 0 h 508"/>
              </a:gdLst>
              <a:ahLst/>
              <a:cxnLst>
                <a:cxn ang="0">
                  <a:pos x="T0" y="T1"/>
                </a:cxn>
                <a:cxn ang="0">
                  <a:pos x="T2" y="T3"/>
                </a:cxn>
                <a:cxn ang="0">
                  <a:pos x="T4" y="T5"/>
                </a:cxn>
                <a:cxn ang="0">
                  <a:pos x="T6" y="T7"/>
                </a:cxn>
                <a:cxn ang="0">
                  <a:pos x="T8" y="T9"/>
                </a:cxn>
                <a:cxn ang="0">
                  <a:pos x="T10" y="T11"/>
                </a:cxn>
              </a:cxnLst>
              <a:rect l="0" t="0" r="r" b="b"/>
              <a:pathLst>
                <a:path w="3138" h="508">
                  <a:moveTo>
                    <a:pt x="0" y="0"/>
                  </a:moveTo>
                  <a:lnTo>
                    <a:pt x="2844" y="0"/>
                  </a:lnTo>
                  <a:lnTo>
                    <a:pt x="3138" y="260"/>
                  </a:lnTo>
                  <a:lnTo>
                    <a:pt x="2844" y="508"/>
                  </a:lnTo>
                  <a:lnTo>
                    <a:pt x="0" y="508"/>
                  </a:lnTo>
                  <a:lnTo>
                    <a:pt x="0" y="0"/>
                  </a:lnTo>
                  <a:close/>
                </a:path>
              </a:pathLst>
            </a:cu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54" name="TextBox 53"/>
            <p:cNvSpPr txBox="1"/>
            <p:nvPr/>
          </p:nvSpPr>
          <p:spPr>
            <a:xfrm>
              <a:off x="674711" y="2575170"/>
              <a:ext cx="1214327" cy="207364"/>
            </a:xfrm>
            <a:prstGeom prst="rect">
              <a:avLst/>
            </a:prstGeom>
            <a:noFill/>
          </p:spPr>
          <p:txBody>
            <a:bodyPr wrap="square" rtlCol="0">
              <a:spAutoFit/>
            </a:bodyPr>
            <a:lstStyle/>
            <a:p>
              <a:pPr fontAlgn="base"/>
              <a:r>
                <a:rPr lang="zh-CN" altLang="en-US" sz="1200" dirty="0" smtClean="0">
                  <a:solidFill>
                    <a:schemeClr val="bg1"/>
                  </a:solidFill>
                  <a:latin typeface="+mn-ea"/>
                </a:rPr>
                <a:t>平时积累</a:t>
              </a:r>
              <a:endParaRPr lang="zh-CN" altLang="en-US" sz="1200" dirty="0" smtClean="0">
                <a:solidFill>
                  <a:schemeClr val="bg1"/>
                </a:solidFill>
                <a:latin typeface="+mn-ea"/>
              </a:endParaRPr>
            </a:p>
          </p:txBody>
        </p:sp>
      </p:grpSp>
      <p:grpSp>
        <p:nvGrpSpPr>
          <p:cNvPr id="5" name="Group 4"/>
          <p:cNvGrpSpPr/>
          <p:nvPr/>
        </p:nvGrpSpPr>
        <p:grpSpPr>
          <a:xfrm>
            <a:off x="4904740" y="3157221"/>
            <a:ext cx="1513840" cy="282575"/>
            <a:chOff x="2020074" y="2408749"/>
            <a:chExt cx="1395373" cy="223055"/>
          </a:xfrm>
        </p:grpSpPr>
        <p:sp>
          <p:nvSpPr>
            <p:cNvPr id="13" name="Freeform 6"/>
            <p:cNvSpPr/>
            <p:nvPr/>
          </p:nvSpPr>
          <p:spPr bwMode="auto">
            <a:xfrm>
              <a:off x="2020074" y="2409250"/>
              <a:ext cx="1319283" cy="222554"/>
            </a:xfrm>
            <a:custGeom>
              <a:avLst/>
              <a:gdLst>
                <a:gd name="T0" fmla="*/ 0 w 3137"/>
                <a:gd name="T1" fmla="*/ 0 h 508"/>
                <a:gd name="T2" fmla="*/ 2843 w 3137"/>
                <a:gd name="T3" fmla="*/ 0 h 508"/>
                <a:gd name="T4" fmla="*/ 3137 w 3137"/>
                <a:gd name="T5" fmla="*/ 260 h 508"/>
                <a:gd name="T6" fmla="*/ 2843 w 3137"/>
                <a:gd name="T7" fmla="*/ 508 h 508"/>
                <a:gd name="T8" fmla="*/ 0 w 3137"/>
                <a:gd name="T9" fmla="*/ 508 h 508"/>
                <a:gd name="T10" fmla="*/ 294 w 3137"/>
                <a:gd name="T11" fmla="*/ 260 h 508"/>
                <a:gd name="T12" fmla="*/ 0 w 3137"/>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137" h="508">
                  <a:moveTo>
                    <a:pt x="0" y="0"/>
                  </a:moveTo>
                  <a:lnTo>
                    <a:pt x="2843" y="0"/>
                  </a:lnTo>
                  <a:lnTo>
                    <a:pt x="3137" y="260"/>
                  </a:lnTo>
                  <a:lnTo>
                    <a:pt x="2843" y="508"/>
                  </a:lnTo>
                  <a:lnTo>
                    <a:pt x="0" y="508"/>
                  </a:lnTo>
                  <a:lnTo>
                    <a:pt x="294" y="260"/>
                  </a:lnTo>
                  <a:lnTo>
                    <a:pt x="0" y="0"/>
                  </a:lnTo>
                  <a:close/>
                </a:path>
              </a:pathLst>
            </a:cu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55" name="TextBox 54"/>
            <p:cNvSpPr txBox="1"/>
            <p:nvPr/>
          </p:nvSpPr>
          <p:spPr>
            <a:xfrm>
              <a:off x="2201120" y="2408749"/>
              <a:ext cx="1214327" cy="217541"/>
            </a:xfrm>
            <a:prstGeom prst="rect">
              <a:avLst/>
            </a:prstGeom>
            <a:noFill/>
          </p:spPr>
          <p:txBody>
            <a:bodyPr wrap="square" rtlCol="0">
              <a:spAutoFit/>
            </a:bodyPr>
            <a:lstStyle/>
            <a:p>
              <a:pPr fontAlgn="base"/>
              <a:r>
                <a:rPr lang="zh-CN" altLang="en-US" sz="1200" dirty="0" smtClean="0">
                  <a:solidFill>
                    <a:schemeClr val="bg1"/>
                  </a:solidFill>
                  <a:latin typeface="+mn-ea"/>
                </a:rPr>
                <a:t>个人比赛训练</a:t>
              </a:r>
              <a:endParaRPr lang="zh-CN" altLang="en-US" sz="1200" dirty="0" smtClean="0">
                <a:solidFill>
                  <a:schemeClr val="bg1"/>
                </a:solidFill>
                <a:latin typeface="+mn-ea"/>
              </a:endParaRPr>
            </a:p>
          </p:txBody>
        </p:sp>
      </p:grpSp>
      <p:cxnSp>
        <p:nvCxnSpPr>
          <p:cNvPr id="32" name="Straight Connector 31"/>
          <p:cNvCxnSpPr/>
          <p:nvPr/>
        </p:nvCxnSpPr>
        <p:spPr>
          <a:xfrm flipH="1">
            <a:off x="4048266" y="2698754"/>
            <a:ext cx="289" cy="312577"/>
          </a:xfrm>
          <a:prstGeom prst="line">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5563237" y="2698674"/>
            <a:ext cx="289" cy="312577"/>
          </a:xfrm>
          <a:prstGeom prst="line">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220032" y="2698594"/>
            <a:ext cx="289" cy="312577"/>
          </a:xfrm>
          <a:prstGeom prst="line">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a:off x="3743960" y="1911350"/>
            <a:ext cx="660400" cy="660400"/>
            <a:chOff x="2146300" y="3683000"/>
            <a:chExt cx="465138" cy="465138"/>
          </a:xfrm>
        </p:grpSpPr>
        <p:sp>
          <p:nvSpPr>
            <p:cNvPr id="69" name="Oval 5"/>
            <p:cNvSpPr>
              <a:spLocks noChangeArrowheads="1"/>
            </p:cNvSpPr>
            <p:nvPr/>
          </p:nvSpPr>
          <p:spPr bwMode="auto">
            <a:xfrm>
              <a:off x="2146300" y="3683000"/>
              <a:ext cx="465138" cy="46513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70" name="Freeform 53"/>
            <p:cNvSpPr>
              <a:spLocks noEditPoints="1"/>
            </p:cNvSpPr>
            <p:nvPr/>
          </p:nvSpPr>
          <p:spPr bwMode="auto">
            <a:xfrm>
              <a:off x="2241550" y="3816350"/>
              <a:ext cx="274638" cy="198438"/>
            </a:xfrm>
            <a:custGeom>
              <a:avLst/>
              <a:gdLst>
                <a:gd name="T0" fmla="*/ 583 w 762"/>
                <a:gd name="T1" fmla="*/ 501 h 549"/>
                <a:gd name="T2" fmla="*/ 583 w 762"/>
                <a:gd name="T3" fmla="*/ 501 h 549"/>
                <a:gd name="T4" fmla="*/ 155 w 762"/>
                <a:gd name="T5" fmla="*/ 501 h 549"/>
                <a:gd name="T6" fmla="*/ 47 w 762"/>
                <a:gd name="T7" fmla="*/ 394 h 549"/>
                <a:gd name="T8" fmla="*/ 101 w 762"/>
                <a:gd name="T9" fmla="*/ 301 h 549"/>
                <a:gd name="T10" fmla="*/ 122 w 762"/>
                <a:gd name="T11" fmla="*/ 245 h 549"/>
                <a:gd name="T12" fmla="*/ 119 w 762"/>
                <a:gd name="T13" fmla="*/ 227 h 549"/>
                <a:gd name="T14" fmla="*/ 178 w 762"/>
                <a:gd name="T15" fmla="*/ 167 h 549"/>
                <a:gd name="T16" fmla="*/ 211 w 762"/>
                <a:gd name="T17" fmla="*/ 173 h 549"/>
                <a:gd name="T18" fmla="*/ 254 w 762"/>
                <a:gd name="T19" fmla="*/ 145 h 549"/>
                <a:gd name="T20" fmla="*/ 405 w 762"/>
                <a:gd name="T21" fmla="*/ 48 h 549"/>
                <a:gd name="T22" fmla="*/ 570 w 762"/>
                <a:gd name="T23" fmla="*/ 199 h 549"/>
                <a:gd name="T24" fmla="*/ 608 w 762"/>
                <a:gd name="T25" fmla="*/ 241 h 549"/>
                <a:gd name="T26" fmla="*/ 714 w 762"/>
                <a:gd name="T27" fmla="*/ 370 h 549"/>
                <a:gd name="T28" fmla="*/ 583 w 762"/>
                <a:gd name="T29" fmla="*/ 501 h 549"/>
                <a:gd name="T30" fmla="*/ 617 w 762"/>
                <a:gd name="T31" fmla="*/ 194 h 549"/>
                <a:gd name="T32" fmla="*/ 405 w 762"/>
                <a:gd name="T33" fmla="*/ 0 h 549"/>
                <a:gd name="T34" fmla="*/ 211 w 762"/>
                <a:gd name="T35" fmla="*/ 125 h 549"/>
                <a:gd name="T36" fmla="*/ 178 w 762"/>
                <a:gd name="T37" fmla="*/ 119 h 549"/>
                <a:gd name="T38" fmla="*/ 71 w 762"/>
                <a:gd name="T39" fmla="*/ 227 h 549"/>
                <a:gd name="T40" fmla="*/ 77 w 762"/>
                <a:gd name="T41" fmla="*/ 260 h 549"/>
                <a:gd name="T42" fmla="*/ 0 w 762"/>
                <a:gd name="T43" fmla="*/ 394 h 549"/>
                <a:gd name="T44" fmla="*/ 155 w 762"/>
                <a:gd name="T45" fmla="*/ 548 h 549"/>
                <a:gd name="T46" fmla="*/ 155 w 762"/>
                <a:gd name="T47" fmla="*/ 549 h 549"/>
                <a:gd name="T48" fmla="*/ 583 w 762"/>
                <a:gd name="T49" fmla="*/ 549 h 549"/>
                <a:gd name="T50" fmla="*/ 583 w 762"/>
                <a:gd name="T51" fmla="*/ 548 h 549"/>
                <a:gd name="T52" fmla="*/ 762 w 762"/>
                <a:gd name="T53" fmla="*/ 370 h 549"/>
                <a:gd name="T54" fmla="*/ 617 w 762"/>
                <a:gd name="T55" fmla="*/ 194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549">
                  <a:moveTo>
                    <a:pt x="583" y="501"/>
                  </a:moveTo>
                  <a:lnTo>
                    <a:pt x="583" y="501"/>
                  </a:lnTo>
                  <a:lnTo>
                    <a:pt x="155" y="501"/>
                  </a:lnTo>
                  <a:cubicBezTo>
                    <a:pt x="96" y="501"/>
                    <a:pt x="47" y="453"/>
                    <a:pt x="47" y="394"/>
                  </a:cubicBezTo>
                  <a:cubicBezTo>
                    <a:pt x="47" y="356"/>
                    <a:pt x="67" y="321"/>
                    <a:pt x="101" y="301"/>
                  </a:cubicBezTo>
                  <a:cubicBezTo>
                    <a:pt x="134" y="283"/>
                    <a:pt x="136" y="279"/>
                    <a:pt x="122" y="245"/>
                  </a:cubicBezTo>
                  <a:cubicBezTo>
                    <a:pt x="120" y="238"/>
                    <a:pt x="119" y="232"/>
                    <a:pt x="119" y="227"/>
                  </a:cubicBezTo>
                  <a:cubicBezTo>
                    <a:pt x="119" y="194"/>
                    <a:pt x="146" y="167"/>
                    <a:pt x="178" y="167"/>
                  </a:cubicBezTo>
                  <a:cubicBezTo>
                    <a:pt x="178" y="167"/>
                    <a:pt x="194" y="166"/>
                    <a:pt x="211" y="173"/>
                  </a:cubicBezTo>
                  <a:cubicBezTo>
                    <a:pt x="238" y="184"/>
                    <a:pt x="241" y="173"/>
                    <a:pt x="254" y="145"/>
                  </a:cubicBezTo>
                  <a:cubicBezTo>
                    <a:pt x="281" y="86"/>
                    <a:pt x="340" y="48"/>
                    <a:pt x="405" y="48"/>
                  </a:cubicBezTo>
                  <a:cubicBezTo>
                    <a:pt x="490" y="48"/>
                    <a:pt x="561" y="113"/>
                    <a:pt x="570" y="199"/>
                  </a:cubicBezTo>
                  <a:cubicBezTo>
                    <a:pt x="572" y="233"/>
                    <a:pt x="572" y="233"/>
                    <a:pt x="608" y="241"/>
                  </a:cubicBezTo>
                  <a:cubicBezTo>
                    <a:pt x="670" y="253"/>
                    <a:pt x="714" y="307"/>
                    <a:pt x="714" y="370"/>
                  </a:cubicBezTo>
                  <a:cubicBezTo>
                    <a:pt x="714" y="442"/>
                    <a:pt x="655" y="501"/>
                    <a:pt x="583" y="501"/>
                  </a:cubicBezTo>
                  <a:close/>
                  <a:moveTo>
                    <a:pt x="617" y="194"/>
                  </a:moveTo>
                  <a:cubicBezTo>
                    <a:pt x="606" y="86"/>
                    <a:pt x="516" y="0"/>
                    <a:pt x="405" y="0"/>
                  </a:cubicBezTo>
                  <a:cubicBezTo>
                    <a:pt x="318" y="0"/>
                    <a:pt x="245" y="51"/>
                    <a:pt x="211" y="125"/>
                  </a:cubicBezTo>
                  <a:cubicBezTo>
                    <a:pt x="200" y="122"/>
                    <a:pt x="190" y="119"/>
                    <a:pt x="178" y="119"/>
                  </a:cubicBezTo>
                  <a:cubicBezTo>
                    <a:pt x="119" y="119"/>
                    <a:pt x="71" y="167"/>
                    <a:pt x="71" y="227"/>
                  </a:cubicBezTo>
                  <a:cubicBezTo>
                    <a:pt x="71" y="239"/>
                    <a:pt x="74" y="250"/>
                    <a:pt x="77" y="260"/>
                  </a:cubicBezTo>
                  <a:cubicBezTo>
                    <a:pt x="31" y="287"/>
                    <a:pt x="0" y="336"/>
                    <a:pt x="0" y="394"/>
                  </a:cubicBezTo>
                  <a:cubicBezTo>
                    <a:pt x="0" y="479"/>
                    <a:pt x="69" y="548"/>
                    <a:pt x="155" y="548"/>
                  </a:cubicBezTo>
                  <a:lnTo>
                    <a:pt x="155" y="549"/>
                  </a:lnTo>
                  <a:lnTo>
                    <a:pt x="583" y="549"/>
                  </a:lnTo>
                  <a:lnTo>
                    <a:pt x="583" y="548"/>
                  </a:lnTo>
                  <a:cubicBezTo>
                    <a:pt x="682" y="548"/>
                    <a:pt x="762" y="468"/>
                    <a:pt x="762" y="370"/>
                  </a:cubicBezTo>
                  <a:cubicBezTo>
                    <a:pt x="762" y="283"/>
                    <a:pt x="699" y="210"/>
                    <a:pt x="617"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80" name="Group 79"/>
          <p:cNvGrpSpPr/>
          <p:nvPr/>
        </p:nvGrpSpPr>
        <p:grpSpPr>
          <a:xfrm>
            <a:off x="6868160" y="1861820"/>
            <a:ext cx="704215" cy="659765"/>
            <a:chOff x="3984625" y="4389438"/>
            <a:chExt cx="465138" cy="465138"/>
          </a:xfrm>
        </p:grpSpPr>
        <p:sp>
          <p:nvSpPr>
            <p:cNvPr id="81" name="Oval 19"/>
            <p:cNvSpPr>
              <a:spLocks noChangeArrowheads="1"/>
            </p:cNvSpPr>
            <p:nvPr/>
          </p:nvSpPr>
          <p:spPr bwMode="auto">
            <a:xfrm>
              <a:off x="3984625" y="4389438"/>
              <a:ext cx="465138" cy="465138"/>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82" name="Freeform 57"/>
            <p:cNvSpPr>
              <a:spLocks noEditPoints="1"/>
            </p:cNvSpPr>
            <p:nvPr/>
          </p:nvSpPr>
          <p:spPr bwMode="auto">
            <a:xfrm>
              <a:off x="4079875" y="4484688"/>
              <a:ext cx="282575" cy="274638"/>
            </a:xfrm>
            <a:custGeom>
              <a:avLst/>
              <a:gdLst>
                <a:gd name="T0" fmla="*/ 643 w 783"/>
                <a:gd name="T1" fmla="*/ 321 h 763"/>
                <a:gd name="T2" fmla="*/ 583 w 783"/>
                <a:gd name="T3" fmla="*/ 180 h 763"/>
                <a:gd name="T4" fmla="*/ 481 w 783"/>
                <a:gd name="T5" fmla="*/ 78 h 763"/>
                <a:gd name="T6" fmla="*/ 666 w 783"/>
                <a:gd name="T7" fmla="*/ 95 h 763"/>
                <a:gd name="T8" fmla="*/ 683 w 783"/>
                <a:gd name="T9" fmla="*/ 281 h 763"/>
                <a:gd name="T10" fmla="*/ 171 w 783"/>
                <a:gd name="T11" fmla="*/ 592 h 763"/>
                <a:gd name="T12" fmla="*/ 106 w 783"/>
                <a:gd name="T13" fmla="*/ 465 h 763"/>
                <a:gd name="T14" fmla="*/ 287 w 783"/>
                <a:gd name="T15" fmla="*/ 476 h 763"/>
                <a:gd name="T16" fmla="*/ 299 w 783"/>
                <a:gd name="T17" fmla="*/ 660 h 763"/>
                <a:gd name="T18" fmla="*/ 211 w 783"/>
                <a:gd name="T19" fmla="*/ 683 h 763"/>
                <a:gd name="T20" fmla="*/ 83 w 783"/>
                <a:gd name="T21" fmla="*/ 716 h 763"/>
                <a:gd name="T22" fmla="*/ 50 w 783"/>
                <a:gd name="T23" fmla="*/ 667 h 763"/>
                <a:gd name="T24" fmla="*/ 155 w 783"/>
                <a:gd name="T25" fmla="*/ 608 h 763"/>
                <a:gd name="T26" fmla="*/ 99 w 783"/>
                <a:gd name="T27" fmla="*/ 712 h 763"/>
                <a:gd name="T28" fmla="*/ 250 w 783"/>
                <a:gd name="T29" fmla="*/ 395 h 763"/>
                <a:gd name="T30" fmla="*/ 365 w 783"/>
                <a:gd name="T31" fmla="*/ 195 h 763"/>
                <a:gd name="T32" fmla="*/ 250 w 783"/>
                <a:gd name="T33" fmla="*/ 395 h 763"/>
                <a:gd name="T34" fmla="*/ 352 w 783"/>
                <a:gd name="T35" fmla="*/ 483 h 763"/>
                <a:gd name="T36" fmla="*/ 272 w 783"/>
                <a:gd name="T37" fmla="*/ 406 h 763"/>
                <a:gd name="T38" fmla="*/ 549 w 783"/>
                <a:gd name="T39" fmla="*/ 213 h 763"/>
                <a:gd name="T40" fmla="*/ 352 w 783"/>
                <a:gd name="T41" fmla="*/ 483 h 763"/>
                <a:gd name="T42" fmla="*/ 381 w 783"/>
                <a:gd name="T43" fmla="*/ 568 h 763"/>
                <a:gd name="T44" fmla="*/ 589 w 783"/>
                <a:gd name="T45" fmla="*/ 279 h 763"/>
                <a:gd name="T46" fmla="*/ 565 w 783"/>
                <a:gd name="T47" fmla="*/ 399 h 763"/>
                <a:gd name="T48" fmla="*/ 382 w 783"/>
                <a:gd name="T49" fmla="*/ 585 h 763"/>
                <a:gd name="T50" fmla="*/ 700 w 783"/>
                <a:gd name="T51" fmla="*/ 62 h 763"/>
                <a:gd name="T52" fmla="*/ 447 w 783"/>
                <a:gd name="T53" fmla="*/ 45 h 763"/>
                <a:gd name="T54" fmla="*/ 330 w 783"/>
                <a:gd name="T55" fmla="*/ 163 h 763"/>
                <a:gd name="T56" fmla="*/ 330 w 783"/>
                <a:gd name="T57" fmla="*/ 163 h 763"/>
                <a:gd name="T58" fmla="*/ 60 w 783"/>
                <a:gd name="T59" fmla="*/ 452 h 763"/>
                <a:gd name="T60" fmla="*/ 0 w 783"/>
                <a:gd name="T61" fmla="*/ 680 h 763"/>
                <a:gd name="T62" fmla="*/ 111 w 783"/>
                <a:gd name="T63" fmla="*/ 759 h 763"/>
                <a:gd name="T64" fmla="*/ 354 w 783"/>
                <a:gd name="T65" fmla="*/ 682 h 763"/>
                <a:gd name="T66" fmla="*/ 700 w 783"/>
                <a:gd name="T67" fmla="*/ 62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83" h="763">
                  <a:moveTo>
                    <a:pt x="683" y="281"/>
                  </a:moveTo>
                  <a:lnTo>
                    <a:pt x="643" y="321"/>
                  </a:lnTo>
                  <a:cubicBezTo>
                    <a:pt x="643" y="316"/>
                    <a:pt x="644" y="311"/>
                    <a:pt x="643" y="305"/>
                  </a:cubicBezTo>
                  <a:cubicBezTo>
                    <a:pt x="639" y="259"/>
                    <a:pt x="618" y="214"/>
                    <a:pt x="583" y="180"/>
                  </a:cubicBezTo>
                  <a:cubicBezTo>
                    <a:pt x="544" y="140"/>
                    <a:pt x="492" y="118"/>
                    <a:pt x="442" y="118"/>
                  </a:cubicBezTo>
                  <a:lnTo>
                    <a:pt x="481" y="78"/>
                  </a:lnTo>
                  <a:cubicBezTo>
                    <a:pt x="501" y="59"/>
                    <a:pt x="528" y="47"/>
                    <a:pt x="558" y="47"/>
                  </a:cubicBezTo>
                  <a:cubicBezTo>
                    <a:pt x="597" y="47"/>
                    <a:pt x="636" y="65"/>
                    <a:pt x="666" y="95"/>
                  </a:cubicBezTo>
                  <a:cubicBezTo>
                    <a:pt x="695" y="124"/>
                    <a:pt x="712" y="159"/>
                    <a:pt x="714" y="195"/>
                  </a:cubicBezTo>
                  <a:cubicBezTo>
                    <a:pt x="716" y="228"/>
                    <a:pt x="706" y="258"/>
                    <a:pt x="683" y="281"/>
                  </a:cubicBezTo>
                  <a:close/>
                  <a:moveTo>
                    <a:pt x="211" y="683"/>
                  </a:moveTo>
                  <a:cubicBezTo>
                    <a:pt x="211" y="651"/>
                    <a:pt x="198" y="618"/>
                    <a:pt x="171" y="592"/>
                  </a:cubicBezTo>
                  <a:cubicBezTo>
                    <a:pt x="146" y="567"/>
                    <a:pt x="114" y="552"/>
                    <a:pt x="82" y="551"/>
                  </a:cubicBezTo>
                  <a:lnTo>
                    <a:pt x="106" y="465"/>
                  </a:lnTo>
                  <a:cubicBezTo>
                    <a:pt x="107" y="459"/>
                    <a:pt x="111" y="454"/>
                    <a:pt x="115" y="449"/>
                  </a:cubicBezTo>
                  <a:cubicBezTo>
                    <a:pt x="163" y="414"/>
                    <a:pt x="236" y="424"/>
                    <a:pt x="287" y="476"/>
                  </a:cubicBezTo>
                  <a:cubicBezTo>
                    <a:pt x="341" y="530"/>
                    <a:pt x="349" y="609"/>
                    <a:pt x="308" y="656"/>
                  </a:cubicBezTo>
                  <a:cubicBezTo>
                    <a:pt x="305" y="658"/>
                    <a:pt x="302" y="659"/>
                    <a:pt x="299" y="660"/>
                  </a:cubicBezTo>
                  <a:cubicBezTo>
                    <a:pt x="299" y="660"/>
                    <a:pt x="211" y="683"/>
                    <a:pt x="211" y="683"/>
                  </a:cubicBezTo>
                  <a:close/>
                  <a:moveTo>
                    <a:pt x="211" y="683"/>
                  </a:moveTo>
                  <a:close/>
                  <a:moveTo>
                    <a:pt x="99" y="712"/>
                  </a:moveTo>
                  <a:cubicBezTo>
                    <a:pt x="96" y="713"/>
                    <a:pt x="88" y="715"/>
                    <a:pt x="83" y="716"/>
                  </a:cubicBezTo>
                  <a:cubicBezTo>
                    <a:pt x="63" y="715"/>
                    <a:pt x="48" y="700"/>
                    <a:pt x="48" y="680"/>
                  </a:cubicBezTo>
                  <a:cubicBezTo>
                    <a:pt x="48" y="676"/>
                    <a:pt x="49" y="669"/>
                    <a:pt x="50" y="667"/>
                  </a:cubicBezTo>
                  <a:lnTo>
                    <a:pt x="75" y="575"/>
                  </a:lnTo>
                  <a:cubicBezTo>
                    <a:pt x="102" y="575"/>
                    <a:pt x="131" y="585"/>
                    <a:pt x="155" y="608"/>
                  </a:cubicBezTo>
                  <a:cubicBezTo>
                    <a:pt x="178" y="632"/>
                    <a:pt x="189" y="662"/>
                    <a:pt x="188" y="689"/>
                  </a:cubicBezTo>
                  <a:cubicBezTo>
                    <a:pt x="188" y="689"/>
                    <a:pt x="99" y="712"/>
                    <a:pt x="99" y="712"/>
                  </a:cubicBezTo>
                  <a:close/>
                  <a:moveTo>
                    <a:pt x="99" y="712"/>
                  </a:moveTo>
                  <a:close/>
                  <a:moveTo>
                    <a:pt x="250" y="395"/>
                  </a:moveTo>
                  <a:cubicBezTo>
                    <a:pt x="228" y="386"/>
                    <a:pt x="204" y="381"/>
                    <a:pt x="181" y="381"/>
                  </a:cubicBezTo>
                  <a:lnTo>
                    <a:pt x="365" y="195"/>
                  </a:lnTo>
                  <a:cubicBezTo>
                    <a:pt x="393" y="168"/>
                    <a:pt x="434" y="160"/>
                    <a:pt x="474" y="170"/>
                  </a:cubicBezTo>
                  <a:cubicBezTo>
                    <a:pt x="474" y="170"/>
                    <a:pt x="250" y="395"/>
                    <a:pt x="250" y="395"/>
                  </a:cubicBezTo>
                  <a:close/>
                  <a:moveTo>
                    <a:pt x="250" y="395"/>
                  </a:moveTo>
                  <a:close/>
                  <a:moveTo>
                    <a:pt x="352" y="483"/>
                  </a:moveTo>
                  <a:cubicBezTo>
                    <a:pt x="343" y="469"/>
                    <a:pt x="333" y="454"/>
                    <a:pt x="321" y="442"/>
                  </a:cubicBezTo>
                  <a:cubicBezTo>
                    <a:pt x="306" y="427"/>
                    <a:pt x="289" y="416"/>
                    <a:pt x="272" y="406"/>
                  </a:cubicBezTo>
                  <a:lnTo>
                    <a:pt x="499" y="179"/>
                  </a:lnTo>
                  <a:cubicBezTo>
                    <a:pt x="517" y="187"/>
                    <a:pt x="534" y="198"/>
                    <a:pt x="549" y="213"/>
                  </a:cubicBezTo>
                  <a:cubicBezTo>
                    <a:pt x="562" y="226"/>
                    <a:pt x="572" y="241"/>
                    <a:pt x="580" y="256"/>
                  </a:cubicBezTo>
                  <a:cubicBezTo>
                    <a:pt x="580" y="256"/>
                    <a:pt x="352" y="483"/>
                    <a:pt x="352" y="483"/>
                  </a:cubicBezTo>
                  <a:close/>
                  <a:moveTo>
                    <a:pt x="352" y="483"/>
                  </a:moveTo>
                  <a:close/>
                  <a:moveTo>
                    <a:pt x="381" y="568"/>
                  </a:moveTo>
                  <a:cubicBezTo>
                    <a:pt x="379" y="546"/>
                    <a:pt x="373" y="525"/>
                    <a:pt x="364" y="505"/>
                  </a:cubicBezTo>
                  <a:lnTo>
                    <a:pt x="589" y="279"/>
                  </a:lnTo>
                  <a:cubicBezTo>
                    <a:pt x="603" y="323"/>
                    <a:pt x="596" y="369"/>
                    <a:pt x="566" y="399"/>
                  </a:cubicBezTo>
                  <a:cubicBezTo>
                    <a:pt x="566" y="399"/>
                    <a:pt x="565" y="399"/>
                    <a:pt x="565" y="399"/>
                  </a:cubicBezTo>
                  <a:lnTo>
                    <a:pt x="566" y="399"/>
                  </a:lnTo>
                  <a:lnTo>
                    <a:pt x="382" y="585"/>
                  </a:lnTo>
                  <a:cubicBezTo>
                    <a:pt x="382" y="579"/>
                    <a:pt x="382" y="574"/>
                    <a:pt x="381" y="568"/>
                  </a:cubicBezTo>
                  <a:close/>
                  <a:moveTo>
                    <a:pt x="700" y="62"/>
                  </a:moveTo>
                  <a:cubicBezTo>
                    <a:pt x="661" y="22"/>
                    <a:pt x="609" y="0"/>
                    <a:pt x="558" y="0"/>
                  </a:cubicBezTo>
                  <a:cubicBezTo>
                    <a:pt x="515" y="0"/>
                    <a:pt x="476" y="16"/>
                    <a:pt x="447" y="45"/>
                  </a:cubicBezTo>
                  <a:lnTo>
                    <a:pt x="331" y="162"/>
                  </a:lnTo>
                  <a:cubicBezTo>
                    <a:pt x="331" y="162"/>
                    <a:pt x="331" y="162"/>
                    <a:pt x="330" y="163"/>
                  </a:cubicBezTo>
                  <a:cubicBezTo>
                    <a:pt x="330" y="163"/>
                    <a:pt x="330" y="163"/>
                    <a:pt x="330" y="163"/>
                  </a:cubicBezTo>
                  <a:lnTo>
                    <a:pt x="330" y="163"/>
                  </a:lnTo>
                  <a:lnTo>
                    <a:pt x="84" y="411"/>
                  </a:lnTo>
                  <a:cubicBezTo>
                    <a:pt x="72" y="423"/>
                    <a:pt x="64" y="437"/>
                    <a:pt x="60" y="452"/>
                  </a:cubicBezTo>
                  <a:lnTo>
                    <a:pt x="3" y="655"/>
                  </a:lnTo>
                  <a:cubicBezTo>
                    <a:pt x="3" y="656"/>
                    <a:pt x="0" y="672"/>
                    <a:pt x="0" y="680"/>
                  </a:cubicBezTo>
                  <a:cubicBezTo>
                    <a:pt x="0" y="726"/>
                    <a:pt x="37" y="763"/>
                    <a:pt x="83" y="763"/>
                  </a:cubicBezTo>
                  <a:cubicBezTo>
                    <a:pt x="93" y="763"/>
                    <a:pt x="110" y="759"/>
                    <a:pt x="111" y="759"/>
                  </a:cubicBezTo>
                  <a:lnTo>
                    <a:pt x="313" y="706"/>
                  </a:lnTo>
                  <a:cubicBezTo>
                    <a:pt x="328" y="701"/>
                    <a:pt x="342" y="693"/>
                    <a:pt x="354" y="682"/>
                  </a:cubicBezTo>
                  <a:lnTo>
                    <a:pt x="717" y="314"/>
                  </a:lnTo>
                  <a:cubicBezTo>
                    <a:pt x="783" y="248"/>
                    <a:pt x="776" y="137"/>
                    <a:pt x="700" y="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86" name="Group 85"/>
          <p:cNvGrpSpPr/>
          <p:nvPr/>
        </p:nvGrpSpPr>
        <p:grpSpPr>
          <a:xfrm>
            <a:off x="5226685" y="1861820"/>
            <a:ext cx="672465" cy="660400"/>
            <a:chOff x="2665413" y="3683000"/>
            <a:chExt cx="463550" cy="465138"/>
          </a:xfrm>
        </p:grpSpPr>
        <p:sp>
          <p:nvSpPr>
            <p:cNvPr id="87" name="Oval 15"/>
            <p:cNvSpPr>
              <a:spLocks noChangeArrowheads="1"/>
            </p:cNvSpPr>
            <p:nvPr/>
          </p:nvSpPr>
          <p:spPr bwMode="auto">
            <a:xfrm>
              <a:off x="2665413" y="3683000"/>
              <a:ext cx="463550" cy="465138"/>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88" name="Freeform 68"/>
            <p:cNvSpPr>
              <a:spLocks noEditPoints="1"/>
            </p:cNvSpPr>
            <p:nvPr/>
          </p:nvSpPr>
          <p:spPr bwMode="auto">
            <a:xfrm>
              <a:off x="2759075" y="3783013"/>
              <a:ext cx="276225" cy="266700"/>
            </a:xfrm>
            <a:custGeom>
              <a:avLst/>
              <a:gdLst>
                <a:gd name="T0" fmla="*/ 566 w 770"/>
                <a:gd name="T1" fmla="*/ 438 h 739"/>
                <a:gd name="T2" fmla="*/ 551 w 770"/>
                <a:gd name="T3" fmla="*/ 484 h 739"/>
                <a:gd name="T4" fmla="*/ 585 w 770"/>
                <a:gd name="T5" fmla="*/ 685 h 739"/>
                <a:gd name="T6" fmla="*/ 412 w 770"/>
                <a:gd name="T7" fmla="*/ 592 h 739"/>
                <a:gd name="T8" fmla="*/ 385 w 770"/>
                <a:gd name="T9" fmla="*/ 585 h 739"/>
                <a:gd name="T10" fmla="*/ 359 w 770"/>
                <a:gd name="T11" fmla="*/ 592 h 739"/>
                <a:gd name="T12" fmla="*/ 186 w 770"/>
                <a:gd name="T13" fmla="*/ 685 h 739"/>
                <a:gd name="T14" fmla="*/ 219 w 770"/>
                <a:gd name="T15" fmla="*/ 484 h 739"/>
                <a:gd name="T16" fmla="*/ 205 w 770"/>
                <a:gd name="T17" fmla="*/ 438 h 739"/>
                <a:gd name="T18" fmla="*/ 59 w 770"/>
                <a:gd name="T19" fmla="*/ 293 h 739"/>
                <a:gd name="T20" fmla="*/ 258 w 770"/>
                <a:gd name="T21" fmla="*/ 263 h 739"/>
                <a:gd name="T22" fmla="*/ 299 w 770"/>
                <a:gd name="T23" fmla="*/ 233 h 739"/>
                <a:gd name="T24" fmla="*/ 385 w 770"/>
                <a:gd name="T25" fmla="*/ 54 h 739"/>
                <a:gd name="T26" fmla="*/ 471 w 770"/>
                <a:gd name="T27" fmla="*/ 233 h 739"/>
                <a:gd name="T28" fmla="*/ 513 w 770"/>
                <a:gd name="T29" fmla="*/ 263 h 739"/>
                <a:gd name="T30" fmla="*/ 711 w 770"/>
                <a:gd name="T31" fmla="*/ 293 h 739"/>
                <a:gd name="T32" fmla="*/ 566 w 770"/>
                <a:gd name="T33" fmla="*/ 438 h 739"/>
                <a:gd name="T34" fmla="*/ 763 w 770"/>
                <a:gd name="T35" fmla="*/ 275 h 739"/>
                <a:gd name="T36" fmla="*/ 719 w 770"/>
                <a:gd name="T37" fmla="*/ 239 h 739"/>
                <a:gd name="T38" fmla="*/ 521 w 770"/>
                <a:gd name="T39" fmla="*/ 210 h 739"/>
                <a:gd name="T40" fmla="*/ 435 w 770"/>
                <a:gd name="T41" fmla="*/ 31 h 739"/>
                <a:gd name="T42" fmla="*/ 385 w 770"/>
                <a:gd name="T43" fmla="*/ 0 h 739"/>
                <a:gd name="T44" fmla="*/ 335 w 770"/>
                <a:gd name="T45" fmla="*/ 31 h 739"/>
                <a:gd name="T46" fmla="*/ 249 w 770"/>
                <a:gd name="T47" fmla="*/ 210 h 739"/>
                <a:gd name="T48" fmla="*/ 51 w 770"/>
                <a:gd name="T49" fmla="*/ 239 h 739"/>
                <a:gd name="T50" fmla="*/ 7 w 770"/>
                <a:gd name="T51" fmla="*/ 275 h 739"/>
                <a:gd name="T52" fmla="*/ 20 w 770"/>
                <a:gd name="T53" fmla="*/ 330 h 739"/>
                <a:gd name="T54" fmla="*/ 165 w 770"/>
                <a:gd name="T55" fmla="*/ 475 h 739"/>
                <a:gd name="T56" fmla="*/ 132 w 770"/>
                <a:gd name="T57" fmla="*/ 676 h 739"/>
                <a:gd name="T58" fmla="*/ 154 w 770"/>
                <a:gd name="T59" fmla="*/ 729 h 739"/>
                <a:gd name="T60" fmla="*/ 186 w 770"/>
                <a:gd name="T61" fmla="*/ 739 h 739"/>
                <a:gd name="T62" fmla="*/ 212 w 770"/>
                <a:gd name="T63" fmla="*/ 732 h 739"/>
                <a:gd name="T64" fmla="*/ 385 w 770"/>
                <a:gd name="T65" fmla="*/ 639 h 739"/>
                <a:gd name="T66" fmla="*/ 558 w 770"/>
                <a:gd name="T67" fmla="*/ 732 h 739"/>
                <a:gd name="T68" fmla="*/ 585 w 770"/>
                <a:gd name="T69" fmla="*/ 739 h 739"/>
                <a:gd name="T70" fmla="*/ 616 w 770"/>
                <a:gd name="T71" fmla="*/ 729 h 739"/>
                <a:gd name="T72" fmla="*/ 639 w 770"/>
                <a:gd name="T73" fmla="*/ 676 h 739"/>
                <a:gd name="T74" fmla="*/ 605 w 770"/>
                <a:gd name="T75" fmla="*/ 475 h 739"/>
                <a:gd name="T76" fmla="*/ 750 w 770"/>
                <a:gd name="T77" fmla="*/ 330 h 739"/>
                <a:gd name="T78" fmla="*/ 763 w 770"/>
                <a:gd name="T79" fmla="*/ 275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0" h="739">
                  <a:moveTo>
                    <a:pt x="566" y="438"/>
                  </a:moveTo>
                  <a:cubicBezTo>
                    <a:pt x="554" y="450"/>
                    <a:pt x="548" y="467"/>
                    <a:pt x="551" y="484"/>
                  </a:cubicBezTo>
                  <a:lnTo>
                    <a:pt x="585" y="685"/>
                  </a:lnTo>
                  <a:lnTo>
                    <a:pt x="412" y="592"/>
                  </a:lnTo>
                  <a:cubicBezTo>
                    <a:pt x="404" y="587"/>
                    <a:pt x="394" y="585"/>
                    <a:pt x="385" y="585"/>
                  </a:cubicBezTo>
                  <a:cubicBezTo>
                    <a:pt x="376" y="585"/>
                    <a:pt x="367" y="587"/>
                    <a:pt x="359" y="592"/>
                  </a:cubicBezTo>
                  <a:lnTo>
                    <a:pt x="186" y="685"/>
                  </a:lnTo>
                  <a:lnTo>
                    <a:pt x="219" y="484"/>
                  </a:lnTo>
                  <a:cubicBezTo>
                    <a:pt x="222" y="467"/>
                    <a:pt x="217" y="450"/>
                    <a:pt x="205" y="438"/>
                  </a:cubicBezTo>
                  <a:lnTo>
                    <a:pt x="59" y="293"/>
                  </a:lnTo>
                  <a:lnTo>
                    <a:pt x="258" y="263"/>
                  </a:lnTo>
                  <a:cubicBezTo>
                    <a:pt x="276" y="260"/>
                    <a:pt x="291" y="249"/>
                    <a:pt x="299" y="233"/>
                  </a:cubicBezTo>
                  <a:lnTo>
                    <a:pt x="385" y="54"/>
                  </a:lnTo>
                  <a:lnTo>
                    <a:pt x="471" y="233"/>
                  </a:lnTo>
                  <a:cubicBezTo>
                    <a:pt x="479" y="249"/>
                    <a:pt x="495" y="260"/>
                    <a:pt x="513" y="263"/>
                  </a:cubicBezTo>
                  <a:lnTo>
                    <a:pt x="711" y="293"/>
                  </a:lnTo>
                  <a:cubicBezTo>
                    <a:pt x="711" y="293"/>
                    <a:pt x="566" y="438"/>
                    <a:pt x="566" y="438"/>
                  </a:cubicBezTo>
                  <a:close/>
                  <a:moveTo>
                    <a:pt x="763" y="275"/>
                  </a:moveTo>
                  <a:cubicBezTo>
                    <a:pt x="757" y="256"/>
                    <a:pt x="740" y="243"/>
                    <a:pt x="719" y="239"/>
                  </a:cubicBezTo>
                  <a:lnTo>
                    <a:pt x="521" y="210"/>
                  </a:lnTo>
                  <a:lnTo>
                    <a:pt x="435" y="31"/>
                  </a:lnTo>
                  <a:cubicBezTo>
                    <a:pt x="426" y="12"/>
                    <a:pt x="407" y="0"/>
                    <a:pt x="385" y="0"/>
                  </a:cubicBezTo>
                  <a:cubicBezTo>
                    <a:pt x="364" y="0"/>
                    <a:pt x="345" y="12"/>
                    <a:pt x="335" y="31"/>
                  </a:cubicBezTo>
                  <a:lnTo>
                    <a:pt x="249" y="210"/>
                  </a:lnTo>
                  <a:lnTo>
                    <a:pt x="51" y="239"/>
                  </a:lnTo>
                  <a:cubicBezTo>
                    <a:pt x="31" y="243"/>
                    <a:pt x="14" y="256"/>
                    <a:pt x="7" y="275"/>
                  </a:cubicBezTo>
                  <a:cubicBezTo>
                    <a:pt x="0" y="295"/>
                    <a:pt x="5" y="315"/>
                    <a:pt x="20" y="330"/>
                  </a:cubicBezTo>
                  <a:lnTo>
                    <a:pt x="165" y="475"/>
                  </a:lnTo>
                  <a:lnTo>
                    <a:pt x="132" y="676"/>
                  </a:lnTo>
                  <a:cubicBezTo>
                    <a:pt x="128" y="697"/>
                    <a:pt x="137" y="717"/>
                    <a:pt x="154" y="729"/>
                  </a:cubicBezTo>
                  <a:cubicBezTo>
                    <a:pt x="163" y="735"/>
                    <a:pt x="175" y="739"/>
                    <a:pt x="186" y="739"/>
                  </a:cubicBezTo>
                  <a:cubicBezTo>
                    <a:pt x="195" y="739"/>
                    <a:pt x="204" y="736"/>
                    <a:pt x="212" y="732"/>
                  </a:cubicBezTo>
                  <a:lnTo>
                    <a:pt x="385" y="639"/>
                  </a:lnTo>
                  <a:lnTo>
                    <a:pt x="558" y="732"/>
                  </a:lnTo>
                  <a:cubicBezTo>
                    <a:pt x="566" y="736"/>
                    <a:pt x="576" y="739"/>
                    <a:pt x="585" y="739"/>
                  </a:cubicBezTo>
                  <a:cubicBezTo>
                    <a:pt x="596" y="739"/>
                    <a:pt x="607" y="735"/>
                    <a:pt x="616" y="729"/>
                  </a:cubicBezTo>
                  <a:cubicBezTo>
                    <a:pt x="634" y="717"/>
                    <a:pt x="642" y="697"/>
                    <a:pt x="639" y="676"/>
                  </a:cubicBezTo>
                  <a:lnTo>
                    <a:pt x="605" y="475"/>
                  </a:lnTo>
                  <a:lnTo>
                    <a:pt x="750" y="330"/>
                  </a:lnTo>
                  <a:cubicBezTo>
                    <a:pt x="765" y="315"/>
                    <a:pt x="770" y="295"/>
                    <a:pt x="763" y="2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24" name="Group 76"/>
          <p:cNvGrpSpPr/>
          <p:nvPr/>
        </p:nvGrpSpPr>
        <p:grpSpPr>
          <a:xfrm>
            <a:off x="8072120" y="2235200"/>
            <a:ext cx="920115" cy="897890"/>
            <a:chOff x="3336925" y="4389438"/>
            <a:chExt cx="463550" cy="465138"/>
          </a:xfrm>
        </p:grpSpPr>
        <p:sp>
          <p:nvSpPr>
            <p:cNvPr id="28" name="Oval 18"/>
            <p:cNvSpPr>
              <a:spLocks noChangeArrowheads="1"/>
            </p:cNvSpPr>
            <p:nvPr/>
          </p:nvSpPr>
          <p:spPr bwMode="auto">
            <a:xfrm>
              <a:off x="3336925" y="4389438"/>
              <a:ext cx="463550" cy="465138"/>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latin typeface="+mn-ea"/>
              </a:endParaRPr>
            </a:p>
          </p:txBody>
        </p:sp>
        <p:sp>
          <p:nvSpPr>
            <p:cNvPr id="29" name="Freeform 56"/>
            <p:cNvSpPr>
              <a:spLocks noEditPoints="1"/>
            </p:cNvSpPr>
            <p:nvPr/>
          </p:nvSpPr>
          <p:spPr bwMode="auto">
            <a:xfrm>
              <a:off x="3475038" y="4484688"/>
              <a:ext cx="187325" cy="274638"/>
            </a:xfrm>
            <a:custGeom>
              <a:avLst/>
              <a:gdLst>
                <a:gd name="T0" fmla="*/ 372 w 522"/>
                <a:gd name="T1" fmla="*/ 500 h 762"/>
                <a:gd name="T2" fmla="*/ 150 w 522"/>
                <a:gd name="T3" fmla="*/ 500 h 762"/>
                <a:gd name="T4" fmla="*/ 110 w 522"/>
                <a:gd name="T5" fmla="*/ 423 h 762"/>
                <a:gd name="T6" fmla="*/ 47 w 522"/>
                <a:gd name="T7" fmla="*/ 261 h 762"/>
                <a:gd name="T8" fmla="*/ 261 w 522"/>
                <a:gd name="T9" fmla="*/ 47 h 762"/>
                <a:gd name="T10" fmla="*/ 475 w 522"/>
                <a:gd name="T11" fmla="*/ 261 h 762"/>
                <a:gd name="T12" fmla="*/ 412 w 522"/>
                <a:gd name="T13" fmla="*/ 423 h 762"/>
                <a:gd name="T14" fmla="*/ 372 w 522"/>
                <a:gd name="T15" fmla="*/ 500 h 762"/>
                <a:gd name="T16" fmla="*/ 260 w 522"/>
                <a:gd name="T17" fmla="*/ 119 h 762"/>
                <a:gd name="T18" fmla="*/ 118 w 522"/>
                <a:gd name="T19" fmla="*/ 262 h 762"/>
                <a:gd name="T20" fmla="*/ 130 w 522"/>
                <a:gd name="T21" fmla="*/ 274 h 762"/>
                <a:gd name="T22" fmla="*/ 141 w 522"/>
                <a:gd name="T23" fmla="*/ 262 h 762"/>
                <a:gd name="T24" fmla="*/ 260 w 522"/>
                <a:gd name="T25" fmla="*/ 143 h 762"/>
                <a:gd name="T26" fmla="*/ 273 w 522"/>
                <a:gd name="T27" fmla="*/ 131 h 762"/>
                <a:gd name="T28" fmla="*/ 260 w 522"/>
                <a:gd name="T29" fmla="*/ 119 h 762"/>
                <a:gd name="T30" fmla="*/ 261 w 522"/>
                <a:gd name="T31" fmla="*/ 714 h 762"/>
                <a:gd name="T32" fmla="*/ 213 w 522"/>
                <a:gd name="T33" fmla="*/ 684 h 762"/>
                <a:gd name="T34" fmla="*/ 314 w 522"/>
                <a:gd name="T35" fmla="*/ 672 h 762"/>
                <a:gd name="T36" fmla="*/ 261 w 522"/>
                <a:gd name="T37" fmla="*/ 714 h 762"/>
                <a:gd name="T38" fmla="*/ 183 w 522"/>
                <a:gd name="T39" fmla="*/ 593 h 762"/>
                <a:gd name="T40" fmla="*/ 168 w 522"/>
                <a:gd name="T41" fmla="*/ 547 h 762"/>
                <a:gd name="T42" fmla="*/ 353 w 522"/>
                <a:gd name="T43" fmla="*/ 547 h 762"/>
                <a:gd name="T44" fmla="*/ 345 w 522"/>
                <a:gd name="T45" fmla="*/ 573 h 762"/>
                <a:gd name="T46" fmla="*/ 183 w 522"/>
                <a:gd name="T47" fmla="*/ 593 h 762"/>
                <a:gd name="T48" fmla="*/ 322 w 522"/>
                <a:gd name="T49" fmla="*/ 647 h 762"/>
                <a:gd name="T50" fmla="*/ 205 w 522"/>
                <a:gd name="T51" fmla="*/ 662 h 762"/>
                <a:gd name="T52" fmla="*/ 191 w 522"/>
                <a:gd name="T53" fmla="*/ 616 h 762"/>
                <a:gd name="T54" fmla="*/ 190 w 522"/>
                <a:gd name="T55" fmla="*/ 616 h 762"/>
                <a:gd name="T56" fmla="*/ 337 w 522"/>
                <a:gd name="T57" fmla="*/ 597 h 762"/>
                <a:gd name="T58" fmla="*/ 331 w 522"/>
                <a:gd name="T59" fmla="*/ 618 h 762"/>
                <a:gd name="T60" fmla="*/ 322 w 522"/>
                <a:gd name="T61" fmla="*/ 647 h 762"/>
                <a:gd name="T62" fmla="*/ 261 w 522"/>
                <a:gd name="T63" fmla="*/ 0 h 762"/>
                <a:gd name="T64" fmla="*/ 0 w 522"/>
                <a:gd name="T65" fmla="*/ 261 h 762"/>
                <a:gd name="T66" fmla="*/ 119 w 522"/>
                <a:gd name="T67" fmla="*/ 549 h 762"/>
                <a:gd name="T68" fmla="*/ 261 w 522"/>
                <a:gd name="T69" fmla="*/ 762 h 762"/>
                <a:gd name="T70" fmla="*/ 403 w 522"/>
                <a:gd name="T71" fmla="*/ 549 h 762"/>
                <a:gd name="T72" fmla="*/ 522 w 522"/>
                <a:gd name="T73" fmla="*/ 261 h 762"/>
                <a:gd name="T74" fmla="*/ 261 w 522"/>
                <a:gd name="T75"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2" h="762">
                  <a:moveTo>
                    <a:pt x="372" y="500"/>
                  </a:moveTo>
                  <a:lnTo>
                    <a:pt x="150" y="500"/>
                  </a:lnTo>
                  <a:cubicBezTo>
                    <a:pt x="138" y="474"/>
                    <a:pt x="124" y="448"/>
                    <a:pt x="110" y="423"/>
                  </a:cubicBezTo>
                  <a:cubicBezTo>
                    <a:pt x="79" y="368"/>
                    <a:pt x="47" y="310"/>
                    <a:pt x="47" y="261"/>
                  </a:cubicBezTo>
                  <a:cubicBezTo>
                    <a:pt x="47" y="143"/>
                    <a:pt x="143" y="47"/>
                    <a:pt x="261" y="47"/>
                  </a:cubicBezTo>
                  <a:cubicBezTo>
                    <a:pt x="379" y="47"/>
                    <a:pt x="475" y="143"/>
                    <a:pt x="475" y="261"/>
                  </a:cubicBezTo>
                  <a:cubicBezTo>
                    <a:pt x="475" y="310"/>
                    <a:pt x="443" y="368"/>
                    <a:pt x="412" y="423"/>
                  </a:cubicBezTo>
                  <a:cubicBezTo>
                    <a:pt x="398" y="449"/>
                    <a:pt x="384" y="474"/>
                    <a:pt x="372" y="500"/>
                  </a:cubicBezTo>
                  <a:close/>
                  <a:moveTo>
                    <a:pt x="260" y="119"/>
                  </a:moveTo>
                  <a:cubicBezTo>
                    <a:pt x="182" y="119"/>
                    <a:pt x="118" y="183"/>
                    <a:pt x="118" y="262"/>
                  </a:cubicBezTo>
                  <a:cubicBezTo>
                    <a:pt x="118" y="268"/>
                    <a:pt x="123" y="274"/>
                    <a:pt x="130" y="274"/>
                  </a:cubicBezTo>
                  <a:cubicBezTo>
                    <a:pt x="136" y="274"/>
                    <a:pt x="141" y="268"/>
                    <a:pt x="141" y="262"/>
                  </a:cubicBezTo>
                  <a:cubicBezTo>
                    <a:pt x="141" y="197"/>
                    <a:pt x="195" y="143"/>
                    <a:pt x="260" y="143"/>
                  </a:cubicBezTo>
                  <a:cubicBezTo>
                    <a:pt x="267" y="143"/>
                    <a:pt x="273" y="138"/>
                    <a:pt x="273" y="131"/>
                  </a:cubicBezTo>
                  <a:cubicBezTo>
                    <a:pt x="273" y="125"/>
                    <a:pt x="267" y="119"/>
                    <a:pt x="260" y="119"/>
                  </a:cubicBezTo>
                  <a:close/>
                  <a:moveTo>
                    <a:pt x="261" y="714"/>
                  </a:moveTo>
                  <a:cubicBezTo>
                    <a:pt x="237" y="714"/>
                    <a:pt x="226" y="711"/>
                    <a:pt x="213" y="684"/>
                  </a:cubicBezTo>
                  <a:lnTo>
                    <a:pt x="314" y="672"/>
                  </a:lnTo>
                  <a:cubicBezTo>
                    <a:pt x="300" y="711"/>
                    <a:pt x="289" y="714"/>
                    <a:pt x="261" y="714"/>
                  </a:cubicBezTo>
                  <a:close/>
                  <a:moveTo>
                    <a:pt x="183" y="593"/>
                  </a:moveTo>
                  <a:cubicBezTo>
                    <a:pt x="179" y="579"/>
                    <a:pt x="174" y="564"/>
                    <a:pt x="168" y="547"/>
                  </a:cubicBezTo>
                  <a:lnTo>
                    <a:pt x="353" y="547"/>
                  </a:lnTo>
                  <a:cubicBezTo>
                    <a:pt x="350" y="556"/>
                    <a:pt x="347" y="564"/>
                    <a:pt x="345" y="573"/>
                  </a:cubicBezTo>
                  <a:cubicBezTo>
                    <a:pt x="345" y="573"/>
                    <a:pt x="183" y="593"/>
                    <a:pt x="183" y="593"/>
                  </a:cubicBezTo>
                  <a:close/>
                  <a:moveTo>
                    <a:pt x="322" y="647"/>
                  </a:moveTo>
                  <a:lnTo>
                    <a:pt x="205" y="662"/>
                  </a:lnTo>
                  <a:cubicBezTo>
                    <a:pt x="201" y="649"/>
                    <a:pt x="196" y="635"/>
                    <a:pt x="191" y="616"/>
                  </a:cubicBezTo>
                  <a:cubicBezTo>
                    <a:pt x="190" y="616"/>
                    <a:pt x="190" y="616"/>
                    <a:pt x="190" y="616"/>
                  </a:cubicBezTo>
                  <a:lnTo>
                    <a:pt x="337" y="597"/>
                  </a:lnTo>
                  <a:cubicBezTo>
                    <a:pt x="335" y="604"/>
                    <a:pt x="333" y="612"/>
                    <a:pt x="331" y="618"/>
                  </a:cubicBezTo>
                  <a:cubicBezTo>
                    <a:pt x="328" y="629"/>
                    <a:pt x="325" y="638"/>
                    <a:pt x="322" y="647"/>
                  </a:cubicBezTo>
                  <a:close/>
                  <a:moveTo>
                    <a:pt x="261" y="0"/>
                  </a:moveTo>
                  <a:cubicBezTo>
                    <a:pt x="116" y="0"/>
                    <a:pt x="0" y="117"/>
                    <a:pt x="0" y="261"/>
                  </a:cubicBezTo>
                  <a:cubicBezTo>
                    <a:pt x="0" y="358"/>
                    <a:pt x="87" y="460"/>
                    <a:pt x="119" y="549"/>
                  </a:cubicBezTo>
                  <a:cubicBezTo>
                    <a:pt x="166" y="682"/>
                    <a:pt x="161" y="762"/>
                    <a:pt x="261" y="762"/>
                  </a:cubicBezTo>
                  <a:cubicBezTo>
                    <a:pt x="362" y="762"/>
                    <a:pt x="355" y="682"/>
                    <a:pt x="403" y="549"/>
                  </a:cubicBezTo>
                  <a:cubicBezTo>
                    <a:pt x="435" y="460"/>
                    <a:pt x="522" y="357"/>
                    <a:pt x="522" y="261"/>
                  </a:cubicBezTo>
                  <a:cubicBezTo>
                    <a:pt x="522" y="117"/>
                    <a:pt x="405" y="0"/>
                    <a:pt x="26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latin typeface="+mn-ea"/>
              </a:endParaRPr>
            </a:p>
          </p:txBody>
        </p:sp>
      </p:grpSp>
      <p:grpSp>
        <p:nvGrpSpPr>
          <p:cNvPr id="34" name="组合 33"/>
          <p:cNvGrpSpPr/>
          <p:nvPr/>
        </p:nvGrpSpPr>
        <p:grpSpPr>
          <a:xfrm>
            <a:off x="6504305" y="3165475"/>
            <a:ext cx="1431925" cy="275590"/>
            <a:chOff x="7723" y="4985"/>
            <a:chExt cx="2255" cy="434"/>
          </a:xfrm>
        </p:grpSpPr>
        <p:sp>
          <p:nvSpPr>
            <p:cNvPr id="21" name="Freeform 8"/>
            <p:cNvSpPr/>
            <p:nvPr/>
          </p:nvSpPr>
          <p:spPr bwMode="auto">
            <a:xfrm>
              <a:off x="7723" y="5017"/>
              <a:ext cx="2255" cy="402"/>
            </a:xfrm>
            <a:custGeom>
              <a:avLst/>
              <a:gdLst>
                <a:gd name="T0" fmla="*/ 0 w 3138"/>
                <a:gd name="T1" fmla="*/ 0 h 508"/>
                <a:gd name="T2" fmla="*/ 2844 w 3138"/>
                <a:gd name="T3" fmla="*/ 0 h 508"/>
                <a:gd name="T4" fmla="*/ 3138 w 3138"/>
                <a:gd name="T5" fmla="*/ 260 h 508"/>
                <a:gd name="T6" fmla="*/ 2844 w 3138"/>
                <a:gd name="T7" fmla="*/ 508 h 508"/>
                <a:gd name="T8" fmla="*/ 0 w 3138"/>
                <a:gd name="T9" fmla="*/ 508 h 508"/>
                <a:gd name="T10" fmla="*/ 294 w 3138"/>
                <a:gd name="T11" fmla="*/ 260 h 508"/>
                <a:gd name="T12" fmla="*/ 0 w 3138"/>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138" h="508">
                  <a:moveTo>
                    <a:pt x="0" y="0"/>
                  </a:moveTo>
                  <a:lnTo>
                    <a:pt x="2844" y="0"/>
                  </a:lnTo>
                  <a:lnTo>
                    <a:pt x="3138" y="260"/>
                  </a:lnTo>
                  <a:lnTo>
                    <a:pt x="2844" y="508"/>
                  </a:lnTo>
                  <a:lnTo>
                    <a:pt x="0" y="508"/>
                  </a:lnTo>
                  <a:lnTo>
                    <a:pt x="294" y="260"/>
                  </a:lnTo>
                  <a:lnTo>
                    <a:pt x="0" y="0"/>
                  </a:lnTo>
                  <a:close/>
                </a:path>
              </a:pathLst>
            </a:cu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30" name="TextBox 58"/>
            <p:cNvSpPr txBox="1"/>
            <p:nvPr/>
          </p:nvSpPr>
          <p:spPr>
            <a:xfrm>
              <a:off x="8066" y="4985"/>
              <a:ext cx="1912" cy="434"/>
            </a:xfrm>
            <a:prstGeom prst="rect">
              <a:avLst/>
            </a:prstGeom>
            <a:noFill/>
          </p:spPr>
          <p:txBody>
            <a:bodyPr wrap="square" rtlCol="0">
              <a:spAutoFit/>
            </a:bodyPr>
            <a:p>
              <a:pPr fontAlgn="base"/>
              <a:r>
                <a:rPr lang="zh-CN" altLang="en-US" sz="1200" dirty="0">
                  <a:solidFill>
                    <a:schemeClr val="bg1"/>
                  </a:solidFill>
                  <a:latin typeface="+mn-ea"/>
                </a:rPr>
                <a:t>组队训练</a:t>
              </a:r>
              <a:endParaRPr lang="zh-CN" altLang="en-US" sz="1200" dirty="0">
                <a:solidFill>
                  <a:schemeClr val="bg1"/>
                </a:solidFill>
                <a:latin typeface="+mn-ea"/>
              </a:endParaRPr>
            </a:p>
          </p:txBody>
        </p:sp>
      </p:grpSp>
      <p:pic>
        <p:nvPicPr>
          <p:cNvPr id="36" name="图片占位符 3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l="10790" r="10790"/>
          <a:stretch>
            <a:fillRect/>
          </a:stretch>
        </p:blipFill>
        <p:spPr>
          <a:xfrm>
            <a:off x="8255" y="0"/>
            <a:ext cx="3165475" cy="5143500"/>
          </a:xfrm>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2"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par>
                          <p:cTn id="25" fill="hold">
                            <p:stCondLst>
                              <p:cond delay="2500"/>
                            </p:stCondLst>
                            <p:childTnLst>
                              <p:par>
                                <p:cTn id="26" presetID="22" presetClass="entr" presetSubtype="4"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childTnLst>
                          </p:cTn>
                        </p:par>
                        <p:par>
                          <p:cTn id="29" fill="hold">
                            <p:stCondLst>
                              <p:cond delay="3000"/>
                            </p:stCondLst>
                            <p:childTnLst>
                              <p:par>
                                <p:cTn id="30" presetID="21" presetClass="entr" presetSubtype="1" fill="hold" nodeType="after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heel(1)">
                                      <p:cBhvr>
                                        <p:cTn id="32" dur="500"/>
                                        <p:tgtEl>
                                          <p:spTgt spid="68"/>
                                        </p:tgtEl>
                                      </p:cBhvr>
                                    </p:animEffect>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par>
                          <p:cTn id="37" fill="hold">
                            <p:stCondLst>
                              <p:cond delay="4000"/>
                            </p:stCondLst>
                            <p:childTnLst>
                              <p:par>
                                <p:cTn id="38" presetID="22" presetClass="entr" presetSubtype="4" fill="hold" nodeType="after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wipe(down)">
                                      <p:cBhvr>
                                        <p:cTn id="40" dur="500"/>
                                        <p:tgtEl>
                                          <p:spTgt spid="63"/>
                                        </p:tgtEl>
                                      </p:cBhvr>
                                    </p:animEffect>
                                  </p:childTnLst>
                                </p:cTn>
                              </p:par>
                            </p:childTnLst>
                          </p:cTn>
                        </p:par>
                        <p:par>
                          <p:cTn id="41" fill="hold">
                            <p:stCondLst>
                              <p:cond delay="4500"/>
                            </p:stCondLst>
                            <p:childTnLst>
                              <p:par>
                                <p:cTn id="42" presetID="21" presetClass="entr" presetSubtype="1" fill="hold" nodeType="afterEffect">
                                  <p:stCondLst>
                                    <p:cond delay="0"/>
                                  </p:stCondLst>
                                  <p:childTnLst>
                                    <p:set>
                                      <p:cBhvr>
                                        <p:cTn id="43" dur="1" fill="hold">
                                          <p:stCondLst>
                                            <p:cond delay="0"/>
                                          </p:stCondLst>
                                        </p:cTn>
                                        <p:tgtEl>
                                          <p:spTgt spid="86"/>
                                        </p:tgtEl>
                                        <p:attrNameLst>
                                          <p:attrName>style.visibility</p:attrName>
                                        </p:attrNameLst>
                                      </p:cBhvr>
                                      <p:to>
                                        <p:strVal val="visible"/>
                                      </p:to>
                                    </p:set>
                                    <p:animEffect transition="in" filter="wheel(1)">
                                      <p:cBhvr>
                                        <p:cTn id="44" dur="500"/>
                                        <p:tgtEl>
                                          <p:spTgt spid="86"/>
                                        </p:tgtEl>
                                      </p:cBhvr>
                                    </p:animEffect>
                                  </p:childTnLst>
                                </p:cTn>
                              </p:par>
                            </p:childTnLst>
                          </p:cTn>
                        </p:par>
                        <p:par>
                          <p:cTn id="45" fill="hold">
                            <p:stCondLst>
                              <p:cond delay="5000"/>
                            </p:stCondLst>
                            <p:childTnLst>
                              <p:par>
                                <p:cTn id="46" presetID="22" presetClass="entr" presetSubtype="8" fill="hold" nodeType="after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left)">
                                      <p:cBhvr>
                                        <p:cTn id="48" dur="500"/>
                                        <p:tgtEl>
                                          <p:spTgt spid="34"/>
                                        </p:tgtEl>
                                      </p:cBhvr>
                                    </p:animEffect>
                                  </p:childTnLst>
                                </p:cTn>
                              </p:par>
                            </p:childTnLst>
                          </p:cTn>
                        </p:par>
                        <p:par>
                          <p:cTn id="49" fill="hold">
                            <p:stCondLst>
                              <p:cond delay="5500"/>
                            </p:stCondLst>
                            <p:childTnLst>
                              <p:par>
                                <p:cTn id="50" presetID="22" presetClass="entr" presetSubtype="4" fill="hold" nodeType="after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wipe(down)">
                                      <p:cBhvr>
                                        <p:cTn id="52" dur="500"/>
                                        <p:tgtEl>
                                          <p:spTgt spid="65"/>
                                        </p:tgtEl>
                                      </p:cBhvr>
                                    </p:animEffect>
                                  </p:childTnLst>
                                </p:cTn>
                              </p:par>
                            </p:childTnLst>
                          </p:cTn>
                        </p:par>
                        <p:par>
                          <p:cTn id="53" fill="hold">
                            <p:stCondLst>
                              <p:cond delay="6000"/>
                            </p:stCondLst>
                            <p:childTnLst>
                              <p:par>
                                <p:cTn id="54" presetID="21" presetClass="entr" presetSubtype="1" fill="hold" nodeType="after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heel(1)">
                                      <p:cBhvr>
                                        <p:cTn id="56" dur="500"/>
                                        <p:tgtEl>
                                          <p:spTgt spid="80"/>
                                        </p:tgtEl>
                                      </p:cBhvr>
                                    </p:animEffect>
                                  </p:childTnLst>
                                </p:cTn>
                              </p:par>
                            </p:childTnLst>
                          </p:cTn>
                        </p:par>
                        <p:par>
                          <p:cTn id="57" fill="hold">
                            <p:stCondLst>
                              <p:cond delay="6500"/>
                            </p:stCondLst>
                            <p:childTnLst>
                              <p:par>
                                <p:cTn id="58" presetID="21" presetClass="entr" presetSubtype="1" fill="hold" nodeType="after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heel(1)">
                                      <p:cBhvr>
                                        <p:cTn id="6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3" grpId="2"/>
    </p:bldLst>
  </p:timing>
</p:sld>
</file>

<file path=ppt/theme/theme1.xml><?xml version="1.0" encoding="utf-8"?>
<a:theme xmlns:a="http://schemas.openxmlformats.org/drawingml/2006/main" name="Office Theme">
  <a:themeElements>
    <a:clrScheme name="erma color">
      <a:dk1>
        <a:sysClr val="windowText" lastClr="000000"/>
      </a:dk1>
      <a:lt1>
        <a:sysClr val="window" lastClr="FFFFFF"/>
      </a:lt1>
      <a:dk2>
        <a:srgbClr val="0A0C18"/>
      </a:dk2>
      <a:lt2>
        <a:srgbClr val="EEECE1"/>
      </a:lt2>
      <a:accent1>
        <a:srgbClr val="D80407"/>
      </a:accent1>
      <a:accent2>
        <a:srgbClr val="F88700"/>
      </a:accent2>
      <a:accent3>
        <a:srgbClr val="EFCD09"/>
      </a:accent3>
      <a:accent4>
        <a:srgbClr val="801637"/>
      </a:accent4>
      <a:accent5>
        <a:srgbClr val="388F12"/>
      </a:accent5>
      <a:accent6>
        <a:srgbClr val="063157"/>
      </a:accent6>
      <a:hlink>
        <a:srgbClr val="548DD4"/>
      </a:hlink>
      <a:folHlink>
        <a:srgbClr val="FE19FF"/>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2330</Words>
  <Application>WPS 演示</Application>
  <PresentationFormat>全屏显示(16:9)</PresentationFormat>
  <Paragraphs>434</Paragraphs>
  <Slides>27</Slides>
  <Notes>6</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Arial</vt:lpstr>
      <vt:lpstr>宋体</vt:lpstr>
      <vt:lpstr>Wingdings</vt:lpstr>
      <vt:lpstr>微软雅黑</vt:lpstr>
      <vt:lpstr>Calibri</vt:lpstr>
      <vt:lpstr>造字工房力黑（非商用）常规体</vt:lpstr>
      <vt:lpstr>Neris Thin</vt:lpstr>
      <vt:lpstr>Arial Unicode MS</vt:lpstr>
      <vt:lpstr>黑体</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人生随缘1401706670</cp:lastModifiedBy>
  <cp:revision>533</cp:revision>
  <dcterms:created xsi:type="dcterms:W3CDTF">2015-02-26T06:19:00Z</dcterms:created>
  <dcterms:modified xsi:type="dcterms:W3CDTF">2018-01-11T15:53:12Z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